
<file path=[Content_Types].xml><?xml version="1.0" encoding="utf-8"?>
<Types xmlns="http://schemas.openxmlformats.org/package/2006/content-types">
  <Default Extension="bmp" ContentType="image/bmp"/>
  <Default Extension="jpeg" ContentType="image/jpeg"/>
  <Default Extension="png" ContentType="image/png"/>
  <Default Extension="rels" ContentType="application/vnd.openxmlformats-package.relationships+xml"/>
  <Default Extension="tif" ContentType="image/ti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6" r:id="rId19"/>
    <p:sldId id="283" r:id="rId20"/>
    <p:sldId id="284" r:id="rId21"/>
    <p:sldId id="290" r:id="rId22"/>
    <p:sldId id="291" r:id="rId23"/>
    <p:sldId id="294" r:id="rId24"/>
    <p:sldId id="295" r:id="rId25"/>
    <p:sldId id="296" r:id="rId26"/>
    <p:sldId id="297" r:id="rId27"/>
    <p:sldId id="298" r:id="rId28"/>
    <p:sldId id="299" r:id="rId29"/>
    <p:sldId id="301" r:id="rId30"/>
    <p:sldId id="314" r:id="rId31"/>
    <p:sldId id="302" r:id="rId32"/>
    <p:sldId id="303" r:id="rId33"/>
    <p:sldId id="304" r:id="rId34"/>
    <p:sldId id="305" r:id="rId35"/>
    <p:sldId id="306" r:id="rId36"/>
    <p:sldId id="307" r:id="rId37"/>
    <p:sldId id="315" r:id="rId38"/>
    <p:sldId id="318" r:id="rId39"/>
    <p:sldId id="319" r:id="rId40"/>
    <p:sldId id="316" r:id="rId41"/>
    <p:sldId id="317" r:id="rId42"/>
    <p:sldId id="308" r:id="rId43"/>
    <p:sldId id="313" r:id="rId44"/>
    <p:sldId id="320" r:id="rId45"/>
    <p:sldId id="309" r:id="rId46"/>
    <p:sldId id="310" r:id="rId47"/>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434343"/>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434343"/>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434343"/>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434343"/>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434343"/>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434343"/>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434343"/>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434343"/>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434343"/>
        </a:solidFill>
        <a:effectLst/>
        <a:uFillTx/>
        <a:latin typeface="+mj-lt"/>
        <a:ea typeface="+mj-ea"/>
        <a:cs typeface="+mj-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Ref idx="major">
          <a:srgbClr val="434343"/>
        </a:fontRef>
        <a:srgbClr val="434343"/>
      </a:tcTxStyle>
      <a:tcStyle>
        <a:tcBdr>
          <a:left>
            <a:ln w="12700" cap="flat">
              <a:solidFill>
                <a:srgbClr val="434343"/>
              </a:solidFill>
              <a:prstDash val="solid"/>
              <a:round/>
            </a:ln>
          </a:left>
          <a:right>
            <a:ln w="12700" cap="flat">
              <a:solidFill>
                <a:srgbClr val="434343"/>
              </a:solidFill>
              <a:prstDash val="solid"/>
              <a:round/>
            </a:ln>
          </a:right>
          <a:top>
            <a:ln w="12700" cap="flat">
              <a:solidFill>
                <a:srgbClr val="434343"/>
              </a:solidFill>
              <a:prstDash val="solid"/>
              <a:round/>
            </a:ln>
          </a:top>
          <a:bottom>
            <a:ln w="12700" cap="flat">
              <a:solidFill>
                <a:srgbClr val="434343"/>
              </a:solidFill>
              <a:prstDash val="solid"/>
              <a:round/>
            </a:ln>
          </a:bottom>
          <a:insideH>
            <a:ln w="12700" cap="flat">
              <a:solidFill>
                <a:srgbClr val="434343"/>
              </a:solidFill>
              <a:prstDash val="solid"/>
              <a:round/>
            </a:ln>
          </a:insideH>
          <a:insideV>
            <a:ln w="12700" cap="flat">
              <a:solidFill>
                <a:srgbClr val="434343"/>
              </a:solidFill>
              <a:prstDash val="solid"/>
              <a:round/>
            </a:ln>
          </a:insideV>
        </a:tcBdr>
        <a:fill>
          <a:noFill/>
        </a:fill>
      </a:tcStyle>
    </a:wholeTbl>
    <a:band2H>
      <a:tcTxStyle/>
      <a:tcStyle>
        <a:tcBdr/>
        <a:fill>
          <a:solidFill>
            <a:srgbClr val="FFFFFF"/>
          </a:solidFill>
        </a:fill>
      </a:tcStyle>
    </a:band2H>
    <a:firstCol>
      <a:tcTxStyle b="on" i="off">
        <a:fontRef idx="major">
          <a:srgbClr val="434343"/>
        </a:fontRef>
        <a:srgbClr val="434343"/>
      </a:tcTxStyle>
      <a:tcStyle>
        <a:tcBdr>
          <a:left>
            <a:ln w="12700" cap="flat">
              <a:solidFill>
                <a:srgbClr val="434343"/>
              </a:solidFill>
              <a:prstDash val="solid"/>
              <a:round/>
            </a:ln>
          </a:left>
          <a:right>
            <a:ln w="12700" cap="flat">
              <a:solidFill>
                <a:srgbClr val="434343"/>
              </a:solidFill>
              <a:prstDash val="solid"/>
              <a:round/>
            </a:ln>
          </a:right>
          <a:top>
            <a:ln w="12700" cap="flat">
              <a:solidFill>
                <a:srgbClr val="434343"/>
              </a:solidFill>
              <a:prstDash val="solid"/>
              <a:round/>
            </a:ln>
          </a:top>
          <a:bottom>
            <a:ln w="12700" cap="flat">
              <a:solidFill>
                <a:srgbClr val="434343"/>
              </a:solidFill>
              <a:prstDash val="solid"/>
              <a:round/>
            </a:ln>
          </a:bottom>
          <a:insideH>
            <a:ln w="12700" cap="flat">
              <a:solidFill>
                <a:srgbClr val="434343"/>
              </a:solidFill>
              <a:prstDash val="solid"/>
              <a:round/>
            </a:ln>
          </a:insideH>
          <a:insideV>
            <a:ln w="12700" cap="flat">
              <a:solidFill>
                <a:srgbClr val="434343"/>
              </a:solidFill>
              <a:prstDash val="solid"/>
              <a:round/>
            </a:ln>
          </a:insideV>
        </a:tcBdr>
        <a:fill>
          <a:noFill/>
        </a:fill>
      </a:tcStyle>
    </a:firstCol>
    <a:lastRow>
      <a:tcTxStyle b="on" i="off">
        <a:fontRef idx="major">
          <a:srgbClr val="434343"/>
        </a:fontRef>
        <a:srgbClr val="434343"/>
      </a:tcTxStyle>
      <a:tcStyle>
        <a:tcBdr>
          <a:left>
            <a:ln w="12700" cap="flat">
              <a:solidFill>
                <a:srgbClr val="434343"/>
              </a:solidFill>
              <a:prstDash val="solid"/>
              <a:round/>
            </a:ln>
          </a:left>
          <a:right>
            <a:ln w="12700" cap="flat">
              <a:solidFill>
                <a:srgbClr val="434343"/>
              </a:solidFill>
              <a:prstDash val="solid"/>
              <a:round/>
            </a:ln>
          </a:right>
          <a:top>
            <a:ln w="12700" cap="flat">
              <a:solidFill>
                <a:srgbClr val="434343"/>
              </a:solidFill>
              <a:prstDash val="solid"/>
              <a:round/>
            </a:ln>
          </a:top>
          <a:bottom>
            <a:ln w="12700" cap="flat">
              <a:solidFill>
                <a:srgbClr val="434343"/>
              </a:solidFill>
              <a:prstDash val="solid"/>
              <a:round/>
            </a:ln>
          </a:bottom>
          <a:insideH>
            <a:ln w="12700" cap="flat">
              <a:solidFill>
                <a:srgbClr val="434343"/>
              </a:solidFill>
              <a:prstDash val="solid"/>
              <a:round/>
            </a:ln>
          </a:insideH>
          <a:insideV>
            <a:ln w="12700" cap="flat">
              <a:solidFill>
                <a:srgbClr val="434343"/>
              </a:solidFill>
              <a:prstDash val="solid"/>
              <a:round/>
            </a:ln>
          </a:insideV>
        </a:tcBdr>
        <a:fill>
          <a:noFill/>
        </a:fill>
      </a:tcStyle>
    </a:lastRow>
    <a:firstRow>
      <a:tcTxStyle b="on" i="off">
        <a:fontRef idx="major">
          <a:srgbClr val="434343"/>
        </a:fontRef>
        <a:srgbClr val="434343"/>
      </a:tcTxStyle>
      <a:tcStyle>
        <a:tcBdr>
          <a:left>
            <a:ln w="12700" cap="flat">
              <a:solidFill>
                <a:srgbClr val="434343"/>
              </a:solidFill>
              <a:prstDash val="solid"/>
              <a:round/>
            </a:ln>
          </a:left>
          <a:right>
            <a:ln w="12700" cap="flat">
              <a:solidFill>
                <a:srgbClr val="434343"/>
              </a:solidFill>
              <a:prstDash val="solid"/>
              <a:round/>
            </a:ln>
          </a:right>
          <a:top>
            <a:ln w="12700" cap="flat">
              <a:solidFill>
                <a:srgbClr val="434343"/>
              </a:solidFill>
              <a:prstDash val="solid"/>
              <a:round/>
            </a:ln>
          </a:top>
          <a:bottom>
            <a:ln w="12700" cap="flat">
              <a:solidFill>
                <a:srgbClr val="434343"/>
              </a:solidFill>
              <a:prstDash val="solid"/>
              <a:round/>
            </a:ln>
          </a:bottom>
          <a:insideH>
            <a:ln w="12700" cap="flat">
              <a:solidFill>
                <a:srgbClr val="434343"/>
              </a:solidFill>
              <a:prstDash val="solid"/>
              <a:round/>
            </a:ln>
          </a:insideH>
          <a:insideV>
            <a:ln w="12700" cap="flat">
              <a:solidFill>
                <a:srgbClr val="434343"/>
              </a:solidFill>
              <a:prstDash val="solid"/>
              <a:round/>
            </a:ln>
          </a:insideV>
        </a:tcBdr>
        <a:fill>
          <a:noFill/>
        </a:fill>
      </a:tcStyle>
    </a:firstRow>
  </a:tblStyle>
  <a:tblStyle styleId="{C7B018BB-80A7-4F77-B60F-C8B233D01FF8}" styleName="">
    <a:tblBg/>
    <a:wholeTbl>
      <a:tcTxStyle b="off" i="off">
        <a:fontRef idx="major">
          <a:srgbClr val="434343"/>
        </a:fontRef>
        <a:srgbClr val="434343"/>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alpha val="20000"/>
            </a:schemeClr>
          </a:solidFill>
        </a:fill>
      </a:tcStyle>
    </a:wholeTbl>
    <a:band2H>
      <a:tcTxStyle/>
      <a:tcStyle>
        <a:tcBdr/>
        <a:fill>
          <a:solidFill>
            <a:srgbClr val="FFFFFF"/>
          </a:solidFill>
        </a:fill>
      </a:tcStyle>
    </a:band2H>
    <a:firstCol>
      <a:tcTxStyle b="on" i="off">
        <a:fontRef idx="major">
          <a:srgbClr val="434343"/>
        </a:fontRef>
        <a:srgbClr val="434343"/>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alpha val="20000"/>
            </a:schemeClr>
          </a:solidFill>
        </a:fill>
      </a:tcStyle>
    </a:firstCol>
    <a:lastRow>
      <a:tcTxStyle b="on" i="off">
        <a:fontRef idx="major">
          <a:srgbClr val="434343"/>
        </a:fontRef>
        <a:srgbClr val="434343"/>
      </a:tcTxStyle>
      <a:tcStyle>
        <a:tcBdr>
          <a:left>
            <a:ln w="12700" cap="flat">
              <a:solidFill>
                <a:schemeClr val="accent1"/>
              </a:solidFill>
              <a:prstDash val="solid"/>
              <a:round/>
            </a:ln>
          </a:left>
          <a:right>
            <a:ln w="12700" cap="flat">
              <a:solidFill>
                <a:schemeClr val="accent1"/>
              </a:solidFill>
              <a:prstDash val="solid"/>
              <a:round/>
            </a:ln>
          </a:right>
          <a:top>
            <a:ln w="508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noFill/>
        </a:fill>
      </a:tcStyle>
    </a:lastRow>
    <a:firstRow>
      <a:tcTxStyle b="on" i="off">
        <a:fontRef idx="major">
          <a:srgbClr val="434343"/>
        </a:fontRef>
        <a:srgbClr val="434343"/>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254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noFill/>
        </a:fill>
      </a:tcStyle>
    </a:firstRow>
  </a:tblStyle>
  <a:tblStyle styleId="{EEE7283C-3CF3-47DC-8721-378D4A62B228}" styleName="">
    <a:tblBg/>
    <a:wholeTbl>
      <a:tcTxStyle b="on" i="off">
        <a:fontRef idx="major">
          <a:srgbClr val="434343"/>
        </a:fontRef>
        <a:srgbClr val="434343"/>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FFDECA"/>
          </a:solidFill>
        </a:fill>
      </a:tcStyle>
    </a:wholeTbl>
    <a:band2H>
      <a:tcTxStyle/>
      <a:tcStyle>
        <a:tcBdr/>
        <a:fill>
          <a:solidFill>
            <a:srgbClr val="FFEFE6"/>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firstRow>
  </a:tblStyle>
  <a:tblStyle styleId="{CF821DB8-F4EB-4A41-A1BA-3FCAFE7338EE}" styleName="">
    <a:tblBg/>
    <a:wholeTbl>
      <a:tcTxStyle b="on" i="off">
        <a:fontRef idx="major">
          <a:srgbClr val="434343"/>
        </a:fontRef>
        <a:srgbClr val="434343"/>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D9D8D6"/>
          </a:solidFill>
        </a:fill>
      </a:tcStyle>
    </a:wholeTbl>
    <a:band2H>
      <a:tcTxStyle/>
      <a:tcStyle>
        <a:tcBdr/>
        <a:fill>
          <a:solidFill>
            <a:srgbClr val="EDECEC"/>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firstRow>
  </a:tblStyle>
  <a:tblStyle styleId="{33BA23B1-9221-436E-865A-0063620EA4FD}" styleName="">
    <a:tblBg/>
    <a:wholeTbl>
      <a:tcTxStyle b="on" i="off">
        <a:fontRef idx="major">
          <a:srgbClr val="434343"/>
        </a:fontRef>
        <a:srgbClr val="434343"/>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D1D8E2"/>
          </a:solidFill>
        </a:fill>
      </a:tcStyle>
    </a:wholeTbl>
    <a:band2H>
      <a:tcTxStyle/>
      <a:tcStyle>
        <a:tcBdr/>
        <a:fill>
          <a:solidFill>
            <a:srgbClr val="E9EDF1"/>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firstRow>
  </a:tblStyle>
  <a:tblStyle styleId="{2708684C-4D16-4618-839F-0558EEFCDFE6}" styleName="">
    <a:tblBg/>
    <a:wholeTbl>
      <a:tcTxStyle b="on" i="off">
        <a:fontRef idx="major">
          <a:srgbClr val="434343"/>
        </a:fontRef>
        <a:srgbClr val="434343"/>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8E8E8"/>
          </a:solidFill>
        </a:fill>
      </a:tcStyle>
    </a:wholeTbl>
    <a:band2H>
      <a:tcTxStyle/>
      <a:tcStyle>
        <a:tcBdr/>
        <a:fill>
          <a:solidFill>
            <a:schemeClr val="accent1"/>
          </a:solidFill>
        </a:fill>
      </a:tcStyle>
    </a:band2H>
    <a:firstCol>
      <a:tcTxStyle b="on" i="off">
        <a:fontRef idx="major">
          <a:schemeClr val="accent1"/>
        </a:fontRef>
        <a:schemeClr val="accent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434343"/>
        </a:fontRef>
        <a:srgbClr val="434343"/>
      </a:tcTxStyle>
      <a:tcStyle>
        <a:tcBdr>
          <a:left>
            <a:ln w="12700" cap="flat">
              <a:noFill/>
              <a:miter lim="400000"/>
            </a:ln>
          </a:left>
          <a:right>
            <a:ln w="12700" cap="flat">
              <a:noFill/>
              <a:miter lim="400000"/>
            </a:ln>
          </a:right>
          <a:top>
            <a:ln w="50800" cap="flat">
              <a:solidFill>
                <a:srgbClr val="434343"/>
              </a:solidFill>
              <a:prstDash val="solid"/>
              <a:round/>
            </a:ln>
          </a:top>
          <a:bottom>
            <a:ln w="25400" cap="flat">
              <a:solidFill>
                <a:srgbClr val="434343"/>
              </a:solidFill>
              <a:prstDash val="solid"/>
              <a:round/>
            </a:ln>
          </a:bottom>
          <a:insideH>
            <a:ln w="12700" cap="flat">
              <a:noFill/>
              <a:miter lim="400000"/>
            </a:ln>
          </a:insideH>
          <a:insideV>
            <a:ln w="12700" cap="flat">
              <a:noFill/>
              <a:miter lim="400000"/>
            </a:ln>
          </a:insideV>
        </a:tcBdr>
        <a:fill>
          <a:solidFill>
            <a:schemeClr val="accent1"/>
          </a:solidFill>
        </a:fill>
      </a:tcStyle>
    </a:lastRow>
    <a:firstRow>
      <a:tcTxStyle b="on" i="off">
        <a:fontRef idx="major">
          <a:schemeClr val="accent1"/>
        </a:fontRef>
        <a:schemeClr val="accent1"/>
      </a:tcTxStyle>
      <a:tcStyle>
        <a:tcBdr>
          <a:left>
            <a:ln w="12700" cap="flat">
              <a:noFill/>
              <a:miter lim="400000"/>
            </a:ln>
          </a:left>
          <a:right>
            <a:ln w="12700" cap="flat">
              <a:noFill/>
              <a:miter lim="400000"/>
            </a:ln>
          </a:right>
          <a:top>
            <a:ln w="25400" cap="flat">
              <a:solidFill>
                <a:srgbClr val="434343"/>
              </a:solidFill>
              <a:prstDash val="solid"/>
              <a:round/>
            </a:ln>
          </a:top>
          <a:bottom>
            <a:ln w="25400" cap="flat">
              <a:solidFill>
                <a:srgbClr val="434343"/>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85" autoAdjust="0"/>
  </p:normalViewPr>
  <p:slideViewPr>
    <p:cSldViewPr snapToGrid="0">
      <p:cViewPr varScale="1">
        <p:scale>
          <a:sx n="126" d="100"/>
          <a:sy n="126" d="100"/>
        </p:scale>
        <p:origin x="1194"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viewProps" Target="viewProp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slide" Target="slides/slide40.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presProps" Target="presProps.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tableStyles" Target="tableStyle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notesMaster" Target="notesMasters/notesMaster1.xml" /><Relationship Id="rId8" Type="http://schemas.openxmlformats.org/officeDocument/2006/relationships/slide" Target="slides/slide7.xml" /><Relationship Id="rId51" Type="http://schemas.openxmlformats.org/officeDocument/2006/relationships/theme" Target="theme/theme1.xml" /></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 /></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 /></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 /></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 /><Relationship Id="rId1" Type="http://schemas.openxmlformats.org/officeDocument/2006/relationships/image" Target="../media/image5.bmp" /></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 /><Relationship Id="rId1" Type="http://schemas.openxmlformats.org/officeDocument/2006/relationships/image" Target="../media/image5.bmp" /></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 /></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 /></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 /></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 /></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manualLayout>
          <c:layoutTarget val="inner"/>
          <c:xMode val="edge"/>
          <c:yMode val="edge"/>
          <c:x val="0.23946999999999999"/>
          <c:y val="4.6117400000000003E-2"/>
          <c:w val="0.73234200000000005"/>
          <c:h val="0.80255600000000005"/>
        </c:manualLayout>
      </c:layout>
      <c:barChart>
        <c:barDir val="bar"/>
        <c:grouping val="clustered"/>
        <c:varyColors val="0"/>
        <c:ser>
          <c:idx val="0"/>
          <c:order val="0"/>
          <c:tx>
            <c:strRef>
              <c:f>Sheet1!$B$1</c:f>
              <c:strCache>
                <c:ptCount val="1"/>
                <c:pt idx="0">
                  <c:v>2024-25</c:v>
                </c:pt>
              </c:strCache>
            </c:strRef>
          </c:tx>
          <c:spPr>
            <a:gradFill flip="none" rotWithShape="1">
              <a:gsLst>
                <a:gs pos="0">
                  <a:schemeClr val="accent2"/>
                </a:gs>
                <a:gs pos="100000">
                  <a:schemeClr val="accent2">
                    <a:hueOff val="-886844"/>
                    <a:lumOff val="36487"/>
                  </a:schemeClr>
                </a:gs>
              </a:gsLst>
              <a:lin ang="16200000" scaled="0"/>
            </a:gradFill>
            <a:ln w="12700" cap="flat">
              <a:noFill/>
              <a:miter lim="400000"/>
            </a:ln>
            <a:effectLst>
              <a:outerShdw blurRad="63500" dist="38100" dir="5400000" algn="tl">
                <a:srgbClr val="000000">
                  <a:alpha val="40000"/>
                </a:srgbClr>
              </a:outerShdw>
            </a:effectLst>
          </c:spPr>
          <c:invertIfNegative val="0"/>
          <c:cat>
            <c:strRef>
              <c:f>Sheet1!$A$2:$A$8</c:f>
              <c:strCache>
                <c:ptCount val="7"/>
                <c:pt idx="1">
                  <c:v>स्नातकोत्तर (हिंदी)</c:v>
                </c:pt>
                <c:pt idx="4">
                  <c:v>III</c:v>
                </c:pt>
                <c:pt idx="5">
                  <c:v>III</c:v>
                </c:pt>
                <c:pt idx="6">
                  <c:v>I</c:v>
                </c:pt>
              </c:strCache>
            </c:strRef>
          </c:cat>
          <c:val>
            <c:numRef>
              <c:f>Sheet1!$B$2:$B$8</c:f>
              <c:numCache>
                <c:formatCode>General</c:formatCode>
                <c:ptCount val="7"/>
                <c:pt idx="0">
                  <c:v>13</c:v>
                </c:pt>
                <c:pt idx="1">
                  <c:v>0</c:v>
                </c:pt>
                <c:pt idx="4">
                  <c:v>74</c:v>
                </c:pt>
                <c:pt idx="5">
                  <c:v>72</c:v>
                </c:pt>
                <c:pt idx="6">
                  <c:v>44</c:v>
                </c:pt>
              </c:numCache>
            </c:numRef>
          </c:val>
          <c:extLst>
            <c:ext xmlns:c16="http://schemas.microsoft.com/office/drawing/2014/chart" uri="{C3380CC4-5D6E-409C-BE32-E72D297353CC}">
              <c16:uniqueId val="{00000000-1A2D-4495-8870-5DB08443FC49}"/>
            </c:ext>
          </c:extLst>
        </c:ser>
        <c:ser>
          <c:idx val="1"/>
          <c:order val="1"/>
          <c:tx>
            <c:strRef>
              <c:f>Sheet1!$C$1</c:f>
              <c:strCache>
                <c:ptCount val="1"/>
                <c:pt idx="0">
                  <c:v>2023-24</c:v>
                </c:pt>
              </c:strCache>
            </c:strRef>
          </c:tx>
          <c:spPr>
            <a:gradFill flip="none" rotWithShape="1">
              <a:gsLst>
                <a:gs pos="0">
                  <a:schemeClr val="accent1"/>
                </a:gs>
                <a:gs pos="100000">
                  <a:schemeClr val="accent1">
                    <a:hueOff val="-814165"/>
                    <a:lumOff val="36487"/>
                  </a:schemeClr>
                </a:gs>
              </a:gsLst>
              <a:lin ang="16200000" scaled="0"/>
            </a:gradFill>
            <a:ln w="12700" cap="flat">
              <a:noFill/>
              <a:miter lim="400000"/>
            </a:ln>
            <a:effectLst>
              <a:outerShdw blurRad="63500" dist="38100" dir="5400000" algn="tl">
                <a:srgbClr val="000000">
                  <a:alpha val="40000"/>
                </a:srgbClr>
              </a:outerShdw>
            </a:effectLst>
          </c:spPr>
          <c:invertIfNegative val="0"/>
          <c:cat>
            <c:strRef>
              <c:f>Sheet1!$A$2:$A$8</c:f>
              <c:strCache>
                <c:ptCount val="7"/>
                <c:pt idx="1">
                  <c:v>स्नातकोत्तर (हिंदी)</c:v>
                </c:pt>
                <c:pt idx="4">
                  <c:v>III</c:v>
                </c:pt>
                <c:pt idx="5">
                  <c:v>III</c:v>
                </c:pt>
                <c:pt idx="6">
                  <c:v>I</c:v>
                </c:pt>
              </c:strCache>
            </c:strRef>
          </c:cat>
          <c:val>
            <c:numRef>
              <c:f>Sheet1!$C$2:$C$8</c:f>
              <c:numCache>
                <c:formatCode>General</c:formatCode>
                <c:ptCount val="7"/>
                <c:pt idx="0">
                  <c:v>12</c:v>
                </c:pt>
                <c:pt idx="1">
                  <c:v>0</c:v>
                </c:pt>
                <c:pt idx="4">
                  <c:v>107</c:v>
                </c:pt>
                <c:pt idx="5">
                  <c:v>74</c:v>
                </c:pt>
                <c:pt idx="6">
                  <c:v>76</c:v>
                </c:pt>
              </c:numCache>
            </c:numRef>
          </c:val>
          <c:extLst>
            <c:ext xmlns:c16="http://schemas.microsoft.com/office/drawing/2014/chart" uri="{C3380CC4-5D6E-409C-BE32-E72D297353CC}">
              <c16:uniqueId val="{00000001-1A2D-4495-8870-5DB08443FC49}"/>
            </c:ext>
          </c:extLst>
        </c:ser>
        <c:dLbls>
          <c:showLegendKey val="0"/>
          <c:showVal val="0"/>
          <c:showCatName val="0"/>
          <c:showSerName val="0"/>
          <c:showPercent val="0"/>
          <c:showBubbleSize val="0"/>
        </c:dLbls>
        <c:gapWidth val="115"/>
        <c:overlap val="-20"/>
        <c:axId val="2094734552"/>
        <c:axId val="2094734553"/>
      </c:barChart>
      <c:catAx>
        <c:axId val="2094734552"/>
        <c:scaling>
          <c:orientation val="maxMin"/>
        </c:scaling>
        <c:delete val="0"/>
        <c:axPos val="l"/>
        <c:numFmt formatCode="General" sourceLinked="0"/>
        <c:majorTickMark val="none"/>
        <c:minorTickMark val="none"/>
        <c:tickLblPos val="nextTo"/>
        <c:spPr>
          <a:ln w="12700" cap="flat">
            <a:solidFill>
              <a:srgbClr val="E3E3E3"/>
            </a:solidFill>
            <a:prstDash val="solid"/>
            <a:round/>
          </a:ln>
        </c:spPr>
        <c:txPr>
          <a:bodyPr rot="0"/>
          <a:lstStyle/>
          <a:p>
            <a:pPr>
              <a:defRPr sz="1100" b="0" i="0" u="none" strike="noStrike">
                <a:solidFill>
                  <a:srgbClr val="858585"/>
                </a:solidFill>
                <a:latin typeface="Arial"/>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rgbClr val="E3E3E3"/>
              </a:solidFill>
              <a:prstDash val="solid"/>
              <a:round/>
            </a:ln>
          </c:spPr>
        </c:majorGridlines>
        <c:numFmt formatCode="0" sourceLinked="0"/>
        <c:majorTickMark val="none"/>
        <c:minorTickMark val="none"/>
        <c:tickLblPos val="high"/>
        <c:spPr>
          <a:ln w="12700" cap="flat">
            <a:noFill/>
            <a:prstDash val="solid"/>
            <a:round/>
          </a:ln>
        </c:spPr>
        <c:txPr>
          <a:bodyPr rot="0"/>
          <a:lstStyle/>
          <a:p>
            <a:pPr>
              <a:defRPr sz="1100" b="0" i="0" u="none" strike="noStrike">
                <a:solidFill>
                  <a:srgbClr val="858585"/>
                </a:solidFill>
                <a:latin typeface="Arial"/>
              </a:defRPr>
            </a:pPr>
            <a:endParaRPr lang="en-US"/>
          </a:p>
        </c:txPr>
        <c:crossAx val="2094734552"/>
        <c:crosses val="autoZero"/>
        <c:crossBetween val="between"/>
        <c:majorUnit val="30"/>
        <c:minorUnit val="15"/>
      </c:valAx>
      <c:spPr>
        <a:noFill/>
        <a:ln w="12700" cap="flat">
          <a:noFill/>
          <a:miter lim="400000"/>
        </a:ln>
        <a:effectLst/>
      </c:spPr>
    </c:plotArea>
    <c:legend>
      <c:legendPos val="b"/>
      <c:layout>
        <c:manualLayout>
          <c:xMode val="edge"/>
          <c:yMode val="edge"/>
          <c:x val="0.30919400000000002"/>
          <c:y val="0.94138299999999997"/>
          <c:w val="0.40337099999999998"/>
          <c:h val="5.86174E-2"/>
        </c:manualLayout>
      </c:layout>
      <c:overlay val="1"/>
      <c:spPr>
        <a:noFill/>
        <a:ln w="12700" cap="flat">
          <a:noFill/>
          <a:miter lim="400000"/>
        </a:ln>
        <a:effectLst/>
      </c:spPr>
      <c:txPr>
        <a:bodyPr rot="0"/>
        <a:lstStyle/>
        <a:p>
          <a:pPr>
            <a:defRPr sz="1100" b="0" i="0" u="none" strike="noStrike">
              <a:solidFill>
                <a:srgbClr val="858585"/>
              </a:solidFill>
              <a:latin typeface="Arial"/>
            </a:defRPr>
          </a:pPr>
          <a:endParaRPr lang="en-US"/>
        </a:p>
      </c:txPr>
    </c:legend>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title>
      <c:tx>
        <c:rich>
          <a:bodyPr rot="0"/>
          <a:lstStyle/>
          <a:p>
            <a:pPr>
              <a:defRPr sz="1300" b="0" i="0" u="none" strike="noStrike">
                <a:solidFill>
                  <a:srgbClr val="434343"/>
                </a:solidFill>
                <a:latin typeface="Arial Unicode MS"/>
              </a:defRPr>
            </a:pPr>
            <a:r>
              <a:rPr lang="hi-IN" sz="1300" b="0" i="0" u="none" strike="noStrike">
                <a:solidFill>
                  <a:srgbClr val="434343"/>
                </a:solidFill>
                <a:latin typeface="Arial Unicode MS"/>
              </a:rPr>
              <a:t>प्रवेश छात्राएं </a:t>
            </a:r>
          </a:p>
        </c:rich>
      </c:tx>
      <c:layout>
        <c:manualLayout>
          <c:xMode val="edge"/>
          <c:yMode val="edge"/>
          <c:x val="0.16036700000000001"/>
          <c:y val="0"/>
          <c:w val="0.30188799999999999"/>
          <c:h val="0.20861399999999999"/>
        </c:manualLayout>
      </c:layout>
      <c:overlay val="1"/>
      <c:spPr>
        <a:noFill/>
        <a:effectLst/>
      </c:spPr>
    </c:title>
    <c:autoTitleDeleted val="0"/>
    <c:plotArea>
      <c:layout>
        <c:manualLayout>
          <c:layoutTarget val="inner"/>
          <c:xMode val="edge"/>
          <c:yMode val="edge"/>
          <c:x val="0.11228100000000001"/>
          <c:y val="0.20861399999999999"/>
          <c:w val="0.49518899999999999"/>
          <c:h val="0.65401100000000001"/>
        </c:manualLayout>
      </c:layout>
      <c:barChart>
        <c:barDir val="col"/>
        <c:grouping val="clustered"/>
        <c:varyColors val="0"/>
        <c:ser>
          <c:idx val="0"/>
          <c:order val="0"/>
          <c:tx>
            <c:strRef>
              <c:f>Sheet1!$B$1</c:f>
              <c:strCache>
                <c:ptCount val="1"/>
                <c:pt idx="0">
                  <c:v>प्रवेश छात्राएं </c:v>
                </c:pt>
              </c:strCache>
            </c:strRef>
          </c:tx>
          <c:spPr>
            <a:solidFill>
              <a:schemeClr val="accent1"/>
            </a:solidFill>
            <a:ln w="12700" cap="flat">
              <a:noFill/>
              <a:miter lim="400000"/>
            </a:ln>
            <a:effectLst/>
          </c:spPr>
          <c:invertIfNegative val="0"/>
          <c:cat>
            <c:strRef>
              <c:f>Sheet1!$A$2:$A$5</c:f>
              <c:strCache>
                <c:ptCount val="4"/>
                <c:pt idx="1">
                  <c:v>2023-2024</c:v>
                </c:pt>
                <c:pt idx="3">
                  <c:v>2024-2025</c:v>
                </c:pt>
              </c:strCache>
            </c:strRef>
          </c:cat>
          <c:val>
            <c:numRef>
              <c:f>Sheet1!$B$2:$B$5</c:f>
              <c:numCache>
                <c:formatCode>General</c:formatCode>
                <c:ptCount val="4"/>
                <c:pt idx="1">
                  <c:v>76</c:v>
                </c:pt>
                <c:pt idx="3">
                  <c:v>44</c:v>
                </c:pt>
              </c:numCache>
            </c:numRef>
          </c:val>
          <c:extLst>
            <c:ext xmlns:c16="http://schemas.microsoft.com/office/drawing/2014/chart" uri="{C3380CC4-5D6E-409C-BE32-E72D297353CC}">
              <c16:uniqueId val="{00000000-7FBE-47E7-90DA-51B3B0F3D18F}"/>
            </c:ext>
          </c:extLst>
        </c:ser>
        <c:dLbls>
          <c:showLegendKey val="0"/>
          <c:showVal val="0"/>
          <c:showCatName val="0"/>
          <c:showSerName val="0"/>
          <c:showPercent val="0"/>
          <c:showBubbleSize val="0"/>
        </c:dLbls>
        <c:gapWidth val="150"/>
        <c:axId val="2094734552"/>
        <c:axId val="2094734553"/>
      </c:barChart>
      <c:catAx>
        <c:axId val="2094734552"/>
        <c:scaling>
          <c:orientation val="minMax"/>
        </c:scaling>
        <c:delete val="0"/>
        <c:axPos val="b"/>
        <c:numFmt formatCode="General" sourceLinked="0"/>
        <c:majorTickMark val="out"/>
        <c:minorTickMark val="none"/>
        <c:tickLblPos val="low"/>
        <c:spPr>
          <a:ln w="12700" cap="flat">
            <a:solidFill>
              <a:srgbClr val="919191"/>
            </a:solidFill>
            <a:prstDash val="solid"/>
            <a:round/>
          </a:ln>
        </c:spPr>
        <c:txPr>
          <a:bodyPr rot="0"/>
          <a:lstStyle/>
          <a:p>
            <a:pPr>
              <a:defRPr sz="800" b="0" i="0" u="none" strike="noStrike">
                <a:solidFill>
                  <a:srgbClr val="434343"/>
                </a:solidFill>
                <a:latin typeface="Arial Unicode MS"/>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919191"/>
              </a:solidFill>
              <a:prstDash val="solid"/>
              <a:round/>
            </a:ln>
          </c:spPr>
        </c:majorGridlines>
        <c:numFmt formatCode="0" sourceLinked="0"/>
        <c:majorTickMark val="out"/>
        <c:minorTickMark val="none"/>
        <c:tickLblPos val="nextTo"/>
        <c:spPr>
          <a:ln w="12700" cap="flat">
            <a:solidFill>
              <a:srgbClr val="919191"/>
            </a:solidFill>
            <a:prstDash val="solid"/>
            <a:round/>
          </a:ln>
        </c:spPr>
        <c:txPr>
          <a:bodyPr rot="0"/>
          <a:lstStyle/>
          <a:p>
            <a:pPr>
              <a:defRPr sz="1100" b="0" i="0" u="none" strike="noStrike">
                <a:solidFill>
                  <a:srgbClr val="434343"/>
                </a:solidFill>
                <a:latin typeface="Arial Unicode MS"/>
              </a:defRPr>
            </a:pPr>
            <a:endParaRPr lang="en-US"/>
          </a:p>
        </c:txPr>
        <c:crossAx val="2094734552"/>
        <c:crosses val="autoZero"/>
        <c:crossBetween val="between"/>
        <c:majorUnit val="20"/>
        <c:minorUnit val="10"/>
      </c:valAx>
      <c:spPr>
        <a:noFill/>
        <a:ln w="12700" cap="flat">
          <a:noFill/>
          <a:miter lim="400000"/>
        </a:ln>
        <a:effectLst/>
      </c:spPr>
    </c:plotArea>
    <c:legend>
      <c:legendPos val="r"/>
      <c:layout>
        <c:manualLayout>
          <c:xMode val="edge"/>
          <c:yMode val="edge"/>
          <c:x val="0.65849899999999995"/>
          <c:y val="0.390596"/>
          <c:w val="0.341501"/>
          <c:h val="0.13290399999999999"/>
        </c:manualLayout>
      </c:layout>
      <c:overlay val="1"/>
      <c:spPr>
        <a:noFill/>
        <a:ln w="12700" cap="flat">
          <a:noFill/>
          <a:miter lim="400000"/>
        </a:ln>
        <a:effectLst/>
      </c:spPr>
      <c:txPr>
        <a:bodyPr rot="0"/>
        <a:lstStyle/>
        <a:p>
          <a:pPr>
            <a:defRPr sz="1100" b="0" i="0" u="none" strike="noStrike">
              <a:solidFill>
                <a:srgbClr val="434343"/>
              </a:solidFill>
              <a:latin typeface="Arial Unicode MS"/>
            </a:defRPr>
          </a:pPr>
          <a:endParaRPr lang="en-US"/>
        </a:p>
      </c:txPr>
    </c:legend>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title>
      <c:tx>
        <c:rich>
          <a:bodyPr rot="0"/>
          <a:lstStyle/>
          <a:p>
            <a:pPr>
              <a:defRPr sz="1200" b="0" i="0" u="none" strike="noStrike">
                <a:solidFill>
                  <a:srgbClr val="434343"/>
                </a:solidFill>
                <a:latin typeface="Arial Unicode MS"/>
              </a:defRPr>
            </a:pPr>
            <a:r>
              <a:rPr lang="hi-IN" sz="1200" b="0" i="0" u="none" strike="noStrike">
                <a:solidFill>
                  <a:srgbClr val="434343"/>
                </a:solidFill>
                <a:latin typeface="Arial Unicode MS"/>
              </a:rPr>
              <a:t>प्रवेश छात्राएं </a:t>
            </a:r>
          </a:p>
        </c:rich>
      </c:tx>
      <c:layout>
        <c:manualLayout>
          <c:xMode val="edge"/>
          <c:yMode val="edge"/>
          <c:x val="0.19115699999999999"/>
          <c:y val="0"/>
          <c:w val="0.28960000000000002"/>
          <c:h val="0.21595400000000001"/>
        </c:manualLayout>
      </c:layout>
      <c:overlay val="1"/>
      <c:spPr>
        <a:noFill/>
        <a:effectLst/>
      </c:spPr>
    </c:title>
    <c:autoTitleDeleted val="0"/>
    <c:plotArea>
      <c:layout>
        <c:manualLayout>
          <c:layoutTarget val="inner"/>
          <c:xMode val="edge"/>
          <c:yMode val="edge"/>
          <c:x val="0.109417"/>
          <c:y val="0.21595400000000001"/>
          <c:w val="0.551342"/>
          <c:h val="0.63270099999999996"/>
        </c:manualLayout>
      </c:layout>
      <c:barChart>
        <c:barDir val="col"/>
        <c:grouping val="clustered"/>
        <c:varyColors val="0"/>
        <c:ser>
          <c:idx val="0"/>
          <c:order val="0"/>
          <c:tx>
            <c:strRef>
              <c:f>Sheet1!$B$1</c:f>
              <c:strCache>
                <c:ptCount val="1"/>
                <c:pt idx="0">
                  <c:v>प्रवेश छात्राएं </c:v>
                </c:pt>
              </c:strCache>
            </c:strRef>
          </c:tx>
          <c:spPr>
            <a:solidFill>
              <a:schemeClr val="accent1"/>
            </a:solidFill>
            <a:ln w="12700" cap="flat">
              <a:noFill/>
              <a:miter lim="400000"/>
            </a:ln>
            <a:effectLst/>
          </c:spPr>
          <c:invertIfNegative val="0"/>
          <c:cat>
            <c:strRef>
              <c:f>Sheet1!$A$2:$A$5</c:f>
              <c:strCache>
                <c:ptCount val="4"/>
                <c:pt idx="1">
                  <c:v>2023-2024</c:v>
                </c:pt>
                <c:pt idx="3">
                  <c:v>2024-2025</c:v>
                </c:pt>
              </c:strCache>
            </c:strRef>
          </c:cat>
          <c:val>
            <c:numRef>
              <c:f>Sheet1!$B$2:$B$5</c:f>
              <c:numCache>
                <c:formatCode>General</c:formatCode>
                <c:ptCount val="4"/>
                <c:pt idx="1">
                  <c:v>12</c:v>
                </c:pt>
                <c:pt idx="3">
                  <c:v>13</c:v>
                </c:pt>
              </c:numCache>
            </c:numRef>
          </c:val>
          <c:extLst>
            <c:ext xmlns:c16="http://schemas.microsoft.com/office/drawing/2014/chart" uri="{C3380CC4-5D6E-409C-BE32-E72D297353CC}">
              <c16:uniqueId val="{00000000-98A3-44AE-9D6B-3F7480F35F02}"/>
            </c:ext>
          </c:extLst>
        </c:ser>
        <c:dLbls>
          <c:showLegendKey val="0"/>
          <c:showVal val="0"/>
          <c:showCatName val="0"/>
          <c:showSerName val="0"/>
          <c:showPercent val="0"/>
          <c:showBubbleSize val="0"/>
        </c:dLbls>
        <c:gapWidth val="150"/>
        <c:axId val="2094734552"/>
        <c:axId val="2094734553"/>
      </c:barChart>
      <c:catAx>
        <c:axId val="2094734552"/>
        <c:scaling>
          <c:orientation val="minMax"/>
        </c:scaling>
        <c:delete val="0"/>
        <c:axPos val="b"/>
        <c:numFmt formatCode="General" sourceLinked="0"/>
        <c:majorTickMark val="out"/>
        <c:minorTickMark val="none"/>
        <c:tickLblPos val="low"/>
        <c:spPr>
          <a:ln w="12700" cap="flat">
            <a:solidFill>
              <a:srgbClr val="919191"/>
            </a:solidFill>
            <a:prstDash val="solid"/>
            <a:round/>
          </a:ln>
        </c:spPr>
        <c:txPr>
          <a:bodyPr rot="0"/>
          <a:lstStyle/>
          <a:p>
            <a:pPr>
              <a:defRPr sz="800" b="0" i="0" u="none" strike="noStrike">
                <a:solidFill>
                  <a:srgbClr val="434343"/>
                </a:solidFill>
                <a:latin typeface="Arial Unicode MS"/>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919191"/>
              </a:solidFill>
              <a:prstDash val="solid"/>
              <a:round/>
            </a:ln>
          </c:spPr>
        </c:majorGridlines>
        <c:numFmt formatCode="0" sourceLinked="0"/>
        <c:majorTickMark val="out"/>
        <c:minorTickMark val="none"/>
        <c:tickLblPos val="nextTo"/>
        <c:spPr>
          <a:ln w="12700" cap="flat">
            <a:solidFill>
              <a:srgbClr val="919191"/>
            </a:solidFill>
            <a:prstDash val="solid"/>
            <a:round/>
          </a:ln>
        </c:spPr>
        <c:txPr>
          <a:bodyPr rot="0"/>
          <a:lstStyle/>
          <a:p>
            <a:pPr>
              <a:defRPr sz="1000" b="0" i="0" u="none" strike="noStrike">
                <a:solidFill>
                  <a:srgbClr val="434343"/>
                </a:solidFill>
                <a:latin typeface="Arial Unicode MS"/>
              </a:defRPr>
            </a:pPr>
            <a:endParaRPr lang="en-US"/>
          </a:p>
        </c:txPr>
        <c:crossAx val="2094734552"/>
        <c:crosses val="autoZero"/>
        <c:crossBetween val="between"/>
        <c:majorUnit val="0.5"/>
        <c:minorUnit val="0.25"/>
      </c:valAx>
      <c:spPr>
        <a:noFill/>
        <a:ln w="12700" cap="flat">
          <a:noFill/>
          <a:miter lim="400000"/>
        </a:ln>
        <a:effectLst/>
      </c:spPr>
    </c:plotArea>
    <c:legend>
      <c:legendPos val="r"/>
      <c:layout>
        <c:manualLayout>
          <c:xMode val="edge"/>
          <c:yMode val="edge"/>
          <c:x val="0.67773300000000003"/>
          <c:y val="0.35649700000000001"/>
          <c:w val="0.32226700000000003"/>
          <c:h val="0.13697599999999999"/>
        </c:manualLayout>
      </c:layout>
      <c:overlay val="1"/>
      <c:spPr>
        <a:noFill/>
        <a:ln w="12700" cap="flat">
          <a:noFill/>
          <a:miter lim="400000"/>
        </a:ln>
        <a:effectLst/>
      </c:spPr>
      <c:txPr>
        <a:bodyPr rot="0"/>
        <a:lstStyle/>
        <a:p>
          <a:pPr>
            <a:defRPr sz="1000" b="0" i="0" u="none" strike="noStrike">
              <a:solidFill>
                <a:srgbClr val="434343"/>
              </a:solidFill>
              <a:latin typeface="Arial Unicode MS"/>
            </a:defRPr>
          </a:pPr>
          <a:endParaRPr lang="en-US"/>
        </a:p>
      </c:txPr>
    </c:legend>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manualLayout>
          <c:layoutTarget val="inner"/>
          <c:xMode val="edge"/>
          <c:yMode val="edge"/>
          <c:x val="0.28384199999999998"/>
          <c:y val="0.29186200000000001"/>
          <c:w val="0.40483599999999997"/>
          <c:h val="0.40377600000000002"/>
        </c:manualLayout>
      </c:layout>
      <c:pieChart>
        <c:varyColors val="0"/>
        <c:ser>
          <c:idx val="0"/>
          <c:order val="0"/>
          <c:tx>
            <c:strRef>
              <c:f>Sheet1!$A$2</c:f>
              <c:strCache>
                <c:ptCount val="1"/>
              </c:strCache>
            </c:strRef>
          </c:tx>
          <c:spPr>
            <a:gradFill flip="none" rotWithShape="1">
              <a:gsLst>
                <a:gs pos="0">
                  <a:srgbClr val="C8D7E8"/>
                </a:gs>
                <a:gs pos="100000">
                  <a:srgbClr val="DEE7F1"/>
                </a:gs>
              </a:gsLst>
              <a:lin ang="5400000" scaled="0"/>
            </a:gradFill>
            <a:ln w="19050" cap="flat">
              <a:solidFill>
                <a:schemeClr val="accent1"/>
              </a:solidFill>
              <a:prstDash val="solid"/>
              <a:round/>
            </a:ln>
            <a:effectLst/>
          </c:spPr>
          <c:dPt>
            <c:idx val="0"/>
            <c:bubble3D val="0"/>
            <c:extLst>
              <c:ext xmlns:c16="http://schemas.microsoft.com/office/drawing/2014/chart" uri="{C3380CC4-5D6E-409C-BE32-E72D297353CC}">
                <c16:uniqueId val="{00000001-77DD-44D4-B37C-C0D1706B0F84}"/>
              </c:ext>
            </c:extLst>
          </c:dPt>
          <c:dPt>
            <c:idx val="1"/>
            <c:bubble3D val="0"/>
            <c:spPr>
              <a:gradFill flip="none" rotWithShape="1">
                <a:gsLst>
                  <a:gs pos="0">
                    <a:schemeClr val="accent5"/>
                  </a:gs>
                  <a:gs pos="100000">
                    <a:srgbClr val="C6D8E9"/>
                  </a:gs>
                </a:gsLst>
                <a:lin ang="5400000" scaled="0"/>
              </a:gradFill>
              <a:ln w="19050" cap="flat">
                <a:solidFill>
                  <a:schemeClr val="accent1"/>
                </a:solidFill>
                <a:prstDash val="solid"/>
                <a:round/>
              </a:ln>
              <a:effectLst/>
            </c:spPr>
            <c:extLst>
              <c:ext xmlns:c16="http://schemas.microsoft.com/office/drawing/2014/chart" uri="{C3380CC4-5D6E-409C-BE32-E72D297353CC}">
                <c16:uniqueId val="{00000003-77DD-44D4-B37C-C0D1706B0F84}"/>
              </c:ext>
            </c:extLst>
          </c:dPt>
          <c:dPt>
            <c:idx val="2"/>
            <c:bubble3D val="0"/>
            <c:spPr>
              <a:gradFill flip="none" rotWithShape="1">
                <a:gsLst>
                  <a:gs pos="0">
                    <a:srgbClr val="849CB3"/>
                  </a:gs>
                  <a:gs pos="100000">
                    <a:srgbClr val="B5C4D2"/>
                  </a:gs>
                </a:gsLst>
                <a:lin ang="5400000" scaled="0"/>
              </a:gradFill>
              <a:ln w="19050" cap="flat">
                <a:solidFill>
                  <a:schemeClr val="accent1"/>
                </a:solidFill>
                <a:prstDash val="solid"/>
                <a:round/>
              </a:ln>
              <a:effectLst/>
            </c:spPr>
            <c:extLst>
              <c:ext xmlns:c16="http://schemas.microsoft.com/office/drawing/2014/chart" uri="{C3380CC4-5D6E-409C-BE32-E72D297353CC}">
                <c16:uniqueId val="{00000005-77DD-44D4-B37C-C0D1706B0F84}"/>
              </c:ext>
            </c:extLst>
          </c:dPt>
          <c:dLbls>
            <c:dLbl>
              <c:idx val="0"/>
              <c:numFmt formatCode="0%" sourceLinked="0"/>
              <c:spPr/>
              <c:txPr>
                <a:bodyPr/>
                <a:lstStyle/>
                <a:p>
                  <a:pPr>
                    <a:defRPr sz="1100" b="0" i="0" u="none" strike="noStrike">
                      <a:solidFill>
                        <a:srgbClr val="727272"/>
                      </a:solidFill>
                      <a:latin typeface="Arial"/>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77DD-44D4-B37C-C0D1706B0F84}"/>
                </c:ext>
              </c:extLst>
            </c:dLbl>
            <c:dLbl>
              <c:idx val="1"/>
              <c:numFmt formatCode="0%" sourceLinked="0"/>
              <c:spPr/>
              <c:txPr>
                <a:bodyPr/>
                <a:lstStyle/>
                <a:p>
                  <a:pPr>
                    <a:defRPr sz="1100" b="0" i="0" u="none" strike="noStrike">
                      <a:solidFill>
                        <a:srgbClr val="727272"/>
                      </a:solidFill>
                      <a:latin typeface="Arial"/>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77DD-44D4-B37C-C0D1706B0F84}"/>
                </c:ext>
              </c:extLst>
            </c:dLbl>
            <c:dLbl>
              <c:idx val="2"/>
              <c:numFmt formatCode="0%" sourceLinked="0"/>
              <c:spPr/>
              <c:txPr>
                <a:bodyPr/>
                <a:lstStyle/>
                <a:p>
                  <a:pPr>
                    <a:defRPr sz="1100" b="0" i="0" u="none" strike="noStrike">
                      <a:solidFill>
                        <a:srgbClr val="727272"/>
                      </a:solidFill>
                      <a:latin typeface="Arial"/>
                    </a:defRPr>
                  </a:pPr>
                  <a:endParaRPr lang="en-US"/>
                </a:p>
              </c:txPr>
              <c:dLblPos val="ct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7DD-44D4-B37C-C0D1706B0F84}"/>
                </c:ext>
              </c:extLst>
            </c:dLbl>
            <c:numFmt formatCode="0%" sourceLinked="0"/>
            <c:spPr>
              <a:noFill/>
              <a:ln>
                <a:noFill/>
              </a:ln>
              <a:effectLst/>
            </c:spPr>
            <c:txPr>
              <a:bodyPr/>
              <a:lstStyle/>
              <a:p>
                <a:pPr>
                  <a:defRPr sz="1100" b="0" i="0" u="none" strike="noStrike">
                    <a:solidFill>
                      <a:srgbClr val="727272"/>
                    </a:solidFill>
                    <a:latin typeface="Arial"/>
                  </a:defRPr>
                </a:pPr>
                <a:endParaRPr lang="en-US"/>
              </a:p>
            </c:txPr>
            <c:dLblPos val="outEnd"/>
            <c:showLegendKey val="0"/>
            <c:showVal val="0"/>
            <c:showCatName val="1"/>
            <c:showSerName val="0"/>
            <c:showPercent val="1"/>
            <c:showBubbleSize val="0"/>
            <c:showLeaderLines val="1"/>
            <c:leaderLines>
              <c:spPr>
                <a:ln w="9525" cap="flat">
                  <a:solidFill>
                    <a:srgbClr val="BDBDBD"/>
                  </a:solidFill>
                  <a:prstDash val="solid"/>
                  <a:round/>
                </a:ln>
                <a:effectLst/>
              </c:spPr>
            </c:leaderLines>
            <c:extLst>
              <c:ext xmlns:c15="http://schemas.microsoft.com/office/drawing/2012/chart" uri="{CE6537A1-D6FC-4f65-9D91-7224C49458BB}"/>
            </c:extLst>
          </c:dLbls>
          <c:cat>
            <c:strRef>
              <c:f>Sheet1!$B$1:$D$1</c:f>
              <c:strCache>
                <c:ptCount val="3"/>
                <c:pt idx="0">
                  <c:v>प्रोफेसर </c:v>
                </c:pt>
                <c:pt idx="1">
                  <c:v>एसोसिएट प्रोफेसर</c:v>
                </c:pt>
                <c:pt idx="2">
                  <c:v>असिस्टेंट प्रोफेसर</c:v>
                </c:pt>
              </c:strCache>
            </c:strRef>
          </c:cat>
          <c:val>
            <c:numRef>
              <c:f>Sheet1!$B$2:$D$2</c:f>
              <c:numCache>
                <c:formatCode>General</c:formatCode>
                <c:ptCount val="3"/>
                <c:pt idx="0">
                  <c:v>1</c:v>
                </c:pt>
                <c:pt idx="1">
                  <c:v>3</c:v>
                </c:pt>
                <c:pt idx="2">
                  <c:v>12</c:v>
                </c:pt>
              </c:numCache>
            </c:numRef>
          </c:val>
          <c:extLst>
            <c:ext xmlns:c16="http://schemas.microsoft.com/office/drawing/2014/chart" uri="{C3380CC4-5D6E-409C-BE32-E72D297353CC}">
              <c16:uniqueId val="{00000006-77DD-44D4-B37C-C0D1706B0F84}"/>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legend>
      <c:legendPos val="r"/>
      <c:layout>
        <c:manualLayout>
          <c:xMode val="edge"/>
          <c:yMode val="edge"/>
          <c:x val="0.72387100000000004"/>
          <c:y val="0.424066"/>
          <c:w val="0.27612900000000001"/>
          <c:h val="0.15778"/>
        </c:manualLayout>
      </c:layout>
      <c:overlay val="1"/>
      <c:spPr>
        <a:solidFill>
          <a:schemeClr val="accent1">
            <a:alpha val="50000"/>
          </a:schemeClr>
        </a:solidFill>
        <a:ln w="12700" cap="flat">
          <a:noFill/>
          <a:miter lim="400000"/>
        </a:ln>
        <a:effectLst/>
      </c:spPr>
      <c:txPr>
        <a:bodyPr rot="0"/>
        <a:lstStyle/>
        <a:p>
          <a:pPr>
            <a:defRPr sz="1100" b="0" i="0" u="none" strike="noStrike">
              <a:solidFill>
                <a:srgbClr val="858585"/>
              </a:solidFill>
              <a:latin typeface="Arial"/>
            </a:defRPr>
          </a:pPr>
          <a:endParaRPr lang="en-US"/>
        </a:p>
      </c:txPr>
    </c:legend>
    <c:plotVisOnly val="1"/>
    <c:dispBlanksAs val="gap"/>
    <c:showDLblsOverMax val="1"/>
  </c:chart>
  <c:spPr>
    <a:blipFill rotWithShape="1">
      <a:blip xmlns:r="http://schemas.openxmlformats.org/officeDocument/2006/relationships" r:embed="rId1"/>
      <a:srcRect/>
      <a:tile tx="0" ty="0" sx="100000" sy="100000" flip="none" algn="tl"/>
    </a:blipFill>
    <a:ln w="12700" cap="flat">
      <a:solidFill>
        <a:srgbClr val="E3E3E3"/>
      </a:solidFill>
      <a:prstDash val="solid"/>
      <a:round/>
    </a:ln>
    <a:effectLst/>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manualLayout>
          <c:layoutTarget val="inner"/>
          <c:xMode val="edge"/>
          <c:yMode val="edge"/>
          <c:x val="0.28435100000000002"/>
          <c:y val="0.29216599999999998"/>
          <c:w val="0.40454800000000002"/>
          <c:h val="0.403167"/>
        </c:manualLayout>
      </c:layout>
      <c:pieChart>
        <c:varyColors val="0"/>
        <c:ser>
          <c:idx val="0"/>
          <c:order val="0"/>
          <c:tx>
            <c:strRef>
              <c:f>Sheet1!$A$2</c:f>
              <c:strCache>
                <c:ptCount val="1"/>
              </c:strCache>
            </c:strRef>
          </c:tx>
          <c:spPr>
            <a:gradFill flip="none" rotWithShape="1">
              <a:gsLst>
                <a:gs pos="0">
                  <a:schemeClr val="accent1"/>
                </a:gs>
                <a:gs pos="100000">
                  <a:srgbClr val="FFC566"/>
                </a:gs>
              </a:gsLst>
              <a:lin ang="5400000" scaled="0"/>
            </a:gradFill>
            <a:ln w="19050" cap="flat">
              <a:solidFill>
                <a:schemeClr val="accent1"/>
              </a:solidFill>
              <a:prstDash val="solid"/>
              <a:round/>
            </a:ln>
            <a:effectLst/>
          </c:spPr>
          <c:dPt>
            <c:idx val="0"/>
            <c:bubble3D val="0"/>
            <c:extLst>
              <c:ext xmlns:c16="http://schemas.microsoft.com/office/drawing/2014/chart" uri="{C3380CC4-5D6E-409C-BE32-E72D297353CC}">
                <c16:uniqueId val="{00000001-572F-4CE0-B16E-61558F70CE96}"/>
              </c:ext>
            </c:extLst>
          </c:dPt>
          <c:dPt>
            <c:idx val="1"/>
            <c:bubble3D val="0"/>
            <c:spPr>
              <a:gradFill flip="none" rotWithShape="1">
                <a:gsLst>
                  <a:gs pos="0">
                    <a:schemeClr val="accent2"/>
                  </a:gs>
                  <a:gs pos="100000">
                    <a:srgbClr val="FFA966"/>
                  </a:gs>
                </a:gsLst>
                <a:lin ang="5400000" scaled="0"/>
              </a:gradFill>
              <a:ln w="19050" cap="flat">
                <a:solidFill>
                  <a:schemeClr val="accent1"/>
                </a:solidFill>
                <a:prstDash val="solid"/>
                <a:round/>
              </a:ln>
              <a:effectLst/>
            </c:spPr>
            <c:extLst>
              <c:ext xmlns:c16="http://schemas.microsoft.com/office/drawing/2014/chart" uri="{C3380CC4-5D6E-409C-BE32-E72D297353CC}">
                <c16:uniqueId val="{00000003-572F-4CE0-B16E-61558F70CE96}"/>
              </c:ext>
            </c:extLst>
          </c:dPt>
          <c:dPt>
            <c:idx val="2"/>
            <c:bubble3D val="0"/>
            <c:spPr>
              <a:gradFill flip="none" rotWithShape="1">
                <a:gsLst>
                  <a:gs pos="0">
                    <a:schemeClr val="accent3"/>
                  </a:gs>
                  <a:gs pos="100000">
                    <a:srgbClr val="B9B4B1"/>
                  </a:gs>
                </a:gsLst>
                <a:lin ang="5400000" scaled="0"/>
              </a:gradFill>
              <a:ln w="19050" cap="flat">
                <a:solidFill>
                  <a:schemeClr val="accent1"/>
                </a:solidFill>
                <a:prstDash val="solid"/>
                <a:round/>
              </a:ln>
              <a:effectLst/>
            </c:spPr>
            <c:extLst>
              <c:ext xmlns:c16="http://schemas.microsoft.com/office/drawing/2014/chart" uri="{C3380CC4-5D6E-409C-BE32-E72D297353CC}">
                <c16:uniqueId val="{00000005-572F-4CE0-B16E-61558F70CE96}"/>
              </c:ext>
            </c:extLst>
          </c:dPt>
          <c:dLbls>
            <c:dLbl>
              <c:idx val="0"/>
              <c:numFmt formatCode="0%" sourceLinked="0"/>
              <c:spPr/>
              <c:txPr>
                <a:bodyPr/>
                <a:lstStyle/>
                <a:p>
                  <a:pPr>
                    <a:defRPr sz="1100" b="0" i="0" u="none" strike="noStrike">
                      <a:solidFill>
                        <a:srgbClr val="727272"/>
                      </a:solidFill>
                      <a:latin typeface="Arial"/>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572F-4CE0-B16E-61558F70CE96}"/>
                </c:ext>
              </c:extLst>
            </c:dLbl>
            <c:dLbl>
              <c:idx val="1"/>
              <c:numFmt formatCode="0%" sourceLinked="0"/>
              <c:spPr/>
              <c:txPr>
                <a:bodyPr/>
                <a:lstStyle/>
                <a:p>
                  <a:pPr>
                    <a:defRPr sz="1100" b="0" i="0" u="none" strike="noStrike">
                      <a:solidFill>
                        <a:srgbClr val="727272"/>
                      </a:solidFill>
                      <a:latin typeface="Arial"/>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572F-4CE0-B16E-61558F70CE96}"/>
                </c:ext>
              </c:extLst>
            </c:dLbl>
            <c:dLbl>
              <c:idx val="2"/>
              <c:numFmt formatCode="0%" sourceLinked="0"/>
              <c:spPr/>
              <c:txPr>
                <a:bodyPr/>
                <a:lstStyle/>
                <a:p>
                  <a:pPr>
                    <a:defRPr sz="1100" b="0" i="0" u="none" strike="noStrike">
                      <a:solidFill>
                        <a:srgbClr val="727272"/>
                      </a:solidFill>
                      <a:latin typeface="Arial"/>
                    </a:defRPr>
                  </a:pPr>
                  <a:endParaRPr lang="en-US"/>
                </a:p>
              </c:txPr>
              <c:dLblPos val="ct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72F-4CE0-B16E-61558F70CE96}"/>
                </c:ext>
              </c:extLst>
            </c:dLbl>
            <c:numFmt formatCode="0%" sourceLinked="0"/>
            <c:spPr>
              <a:noFill/>
              <a:ln>
                <a:noFill/>
              </a:ln>
              <a:effectLst/>
            </c:spPr>
            <c:txPr>
              <a:bodyPr/>
              <a:lstStyle/>
              <a:p>
                <a:pPr>
                  <a:defRPr sz="1100" b="0" i="0" u="none" strike="noStrike">
                    <a:solidFill>
                      <a:srgbClr val="727272"/>
                    </a:solidFill>
                    <a:latin typeface="Arial"/>
                  </a:defRPr>
                </a:pPr>
                <a:endParaRPr lang="en-US"/>
              </a:p>
            </c:txPr>
            <c:dLblPos val="outEnd"/>
            <c:showLegendKey val="0"/>
            <c:showVal val="0"/>
            <c:showCatName val="1"/>
            <c:showSerName val="0"/>
            <c:showPercent val="1"/>
            <c:showBubbleSize val="0"/>
            <c:showLeaderLines val="1"/>
            <c:leaderLines>
              <c:spPr>
                <a:ln w="9525" cap="flat">
                  <a:solidFill>
                    <a:srgbClr val="BDBDBD"/>
                  </a:solidFill>
                  <a:prstDash val="solid"/>
                  <a:round/>
                </a:ln>
                <a:effectLst/>
              </c:spPr>
            </c:leaderLines>
            <c:extLst>
              <c:ext xmlns:c15="http://schemas.microsoft.com/office/drawing/2012/chart" uri="{CE6537A1-D6FC-4f65-9D91-7224C49458BB}"/>
            </c:extLst>
          </c:dLbls>
          <c:cat>
            <c:strRef>
              <c:f>Sheet1!$B$1:$D$1</c:f>
              <c:strCache>
                <c:ptCount val="3"/>
                <c:pt idx="0">
                  <c:v>प्रोफेसर </c:v>
                </c:pt>
                <c:pt idx="1">
                  <c:v>एसोसिएट प्रोफेसर</c:v>
                </c:pt>
                <c:pt idx="2">
                  <c:v>असिस्टेंट प्रोफेसर</c:v>
                </c:pt>
              </c:strCache>
            </c:strRef>
          </c:cat>
          <c:val>
            <c:numRef>
              <c:f>Sheet1!$B$2:$D$2</c:f>
              <c:numCache>
                <c:formatCode>General</c:formatCode>
                <c:ptCount val="3"/>
                <c:pt idx="0">
                  <c:v>3</c:v>
                </c:pt>
                <c:pt idx="1">
                  <c:v>1</c:v>
                </c:pt>
                <c:pt idx="2">
                  <c:v>12</c:v>
                </c:pt>
              </c:numCache>
            </c:numRef>
          </c:val>
          <c:extLst>
            <c:ext xmlns:c16="http://schemas.microsoft.com/office/drawing/2014/chart" uri="{C3380CC4-5D6E-409C-BE32-E72D297353CC}">
              <c16:uniqueId val="{00000006-572F-4CE0-B16E-61558F70CE96}"/>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legend>
      <c:legendPos val="r"/>
      <c:layout>
        <c:manualLayout>
          <c:xMode val="edge"/>
          <c:yMode val="edge"/>
          <c:x val="0.72406800000000004"/>
          <c:y val="0.42416799999999999"/>
          <c:w val="0.27593200000000001"/>
          <c:h val="0.157585"/>
        </c:manualLayout>
      </c:layout>
      <c:overlay val="1"/>
      <c:spPr>
        <a:solidFill>
          <a:schemeClr val="accent1">
            <a:alpha val="50000"/>
          </a:schemeClr>
        </a:solidFill>
        <a:ln w="12700" cap="flat">
          <a:noFill/>
          <a:miter lim="400000"/>
        </a:ln>
        <a:effectLst/>
      </c:spPr>
      <c:txPr>
        <a:bodyPr rot="0"/>
        <a:lstStyle/>
        <a:p>
          <a:pPr>
            <a:defRPr sz="1100" b="0" i="0" u="none" strike="noStrike">
              <a:solidFill>
                <a:srgbClr val="858585"/>
              </a:solidFill>
              <a:latin typeface="Arial"/>
            </a:defRPr>
          </a:pPr>
          <a:endParaRPr lang="en-US"/>
        </a:p>
      </c:txPr>
    </c:legend>
    <c:plotVisOnly val="1"/>
    <c:dispBlanksAs val="gap"/>
    <c:showDLblsOverMax val="1"/>
  </c:chart>
  <c:spPr>
    <a:blipFill rotWithShape="1">
      <a:blip xmlns:r="http://schemas.openxmlformats.org/officeDocument/2006/relationships" r:embed="rId1"/>
      <a:srcRect/>
      <a:tile tx="0" ty="0" sx="100000" sy="100000" flip="none" algn="tl"/>
    </a:blipFill>
    <a:ln w="12700" cap="flat">
      <a:solidFill>
        <a:srgbClr val="E3E3E3"/>
      </a:solidFill>
      <a:prstDash val="solid"/>
      <a:round/>
    </a:ln>
    <a:effectLst/>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manualLayout>
          <c:layoutTarget val="inner"/>
          <c:xMode val="edge"/>
          <c:yMode val="edge"/>
          <c:x val="7.2742399999999999E-2"/>
          <c:y val="5.2342300000000001E-2"/>
          <c:w val="0.90621200000000002"/>
          <c:h val="0.75880599999999998"/>
        </c:manualLayout>
      </c:layout>
      <c:barChart>
        <c:barDir val="bar"/>
        <c:grouping val="clustered"/>
        <c:varyColors val="0"/>
        <c:ser>
          <c:idx val="0"/>
          <c:order val="0"/>
          <c:tx>
            <c:strRef>
              <c:f>Sheet1!$B$1</c:f>
              <c:strCache>
                <c:ptCount val="1"/>
                <c:pt idx="0">
                  <c:v>दिल्ली के बाहर</c:v>
                </c:pt>
              </c:strCache>
            </c:strRef>
          </c:tx>
          <c:spPr>
            <a:solidFill>
              <a:schemeClr val="accent2"/>
            </a:solidFill>
            <a:ln w="12700" cap="flat">
              <a:noFill/>
              <a:miter lim="400000"/>
            </a:ln>
            <a:effectLst/>
          </c:spPr>
          <c:invertIfNegative val="0"/>
          <c:cat>
            <c:strRef>
              <c:f>Sheet1!$A$2:$A$4</c:f>
              <c:strCache>
                <c:ptCount val="3"/>
                <c:pt idx="0">
                  <c:v>III</c:v>
                </c:pt>
                <c:pt idx="1">
                  <c:v>II</c:v>
                </c:pt>
                <c:pt idx="2">
                  <c:v>I</c:v>
                </c:pt>
              </c:strCache>
            </c:strRef>
          </c:cat>
          <c:val>
            <c:numRef>
              <c:f>Sheet1!$B$2:$B$4</c:f>
              <c:numCache>
                <c:formatCode>General</c:formatCode>
                <c:ptCount val="3"/>
                <c:pt idx="0">
                  <c:v>14</c:v>
                </c:pt>
                <c:pt idx="1">
                  <c:v>4</c:v>
                </c:pt>
                <c:pt idx="2">
                  <c:v>7</c:v>
                </c:pt>
              </c:numCache>
            </c:numRef>
          </c:val>
          <c:extLst>
            <c:ext xmlns:c16="http://schemas.microsoft.com/office/drawing/2014/chart" uri="{C3380CC4-5D6E-409C-BE32-E72D297353CC}">
              <c16:uniqueId val="{00000000-E725-4960-8093-FE3F2F9BB702}"/>
            </c:ext>
          </c:extLst>
        </c:ser>
        <c:ser>
          <c:idx val="1"/>
          <c:order val="1"/>
          <c:tx>
            <c:strRef>
              <c:f>Sheet1!$C$1</c:f>
              <c:strCache>
                <c:ptCount val="1"/>
                <c:pt idx="0">
                  <c:v>दिल्ली</c:v>
                </c:pt>
              </c:strCache>
            </c:strRef>
          </c:tx>
          <c:spPr>
            <a:solidFill>
              <a:schemeClr val="accent1"/>
            </a:solidFill>
            <a:ln w="12700" cap="flat">
              <a:noFill/>
              <a:miter lim="400000"/>
            </a:ln>
            <a:effectLst/>
          </c:spPr>
          <c:invertIfNegative val="0"/>
          <c:cat>
            <c:strRef>
              <c:f>Sheet1!$A$2:$A$4</c:f>
              <c:strCache>
                <c:ptCount val="3"/>
                <c:pt idx="0">
                  <c:v>III</c:v>
                </c:pt>
                <c:pt idx="1">
                  <c:v>II</c:v>
                </c:pt>
                <c:pt idx="2">
                  <c:v>I</c:v>
                </c:pt>
              </c:strCache>
            </c:strRef>
          </c:cat>
          <c:val>
            <c:numRef>
              <c:f>Sheet1!$C$2:$C$4</c:f>
              <c:numCache>
                <c:formatCode>General</c:formatCode>
                <c:ptCount val="3"/>
                <c:pt idx="0">
                  <c:v>56</c:v>
                </c:pt>
                <c:pt idx="1">
                  <c:v>37</c:v>
                </c:pt>
                <c:pt idx="2">
                  <c:v>48</c:v>
                </c:pt>
              </c:numCache>
            </c:numRef>
          </c:val>
          <c:extLst>
            <c:ext xmlns:c16="http://schemas.microsoft.com/office/drawing/2014/chart" uri="{C3380CC4-5D6E-409C-BE32-E72D297353CC}">
              <c16:uniqueId val="{00000001-E725-4960-8093-FE3F2F9BB702}"/>
            </c:ext>
          </c:extLst>
        </c:ser>
        <c:dLbls>
          <c:showLegendKey val="0"/>
          <c:showVal val="0"/>
          <c:showCatName val="0"/>
          <c:showSerName val="0"/>
          <c:showPercent val="0"/>
          <c:showBubbleSize val="0"/>
        </c:dLbls>
        <c:gapWidth val="182"/>
        <c:axId val="2094734552"/>
        <c:axId val="2094734553"/>
      </c:barChart>
      <c:catAx>
        <c:axId val="2094734552"/>
        <c:scaling>
          <c:orientation val="maxMin"/>
        </c:scaling>
        <c:delete val="0"/>
        <c:axPos val="l"/>
        <c:numFmt formatCode="General" sourceLinked="0"/>
        <c:majorTickMark val="none"/>
        <c:minorTickMark val="none"/>
        <c:tickLblPos val="nextTo"/>
        <c:spPr>
          <a:ln w="12700" cap="flat">
            <a:solidFill>
              <a:srgbClr val="E3E3E3"/>
            </a:solidFill>
            <a:prstDash val="solid"/>
            <a:round/>
          </a:ln>
        </c:spPr>
        <c:txPr>
          <a:bodyPr rot="0"/>
          <a:lstStyle/>
          <a:p>
            <a:pPr>
              <a:defRPr sz="900" b="0" i="0" u="none" strike="noStrike">
                <a:solidFill>
                  <a:srgbClr val="858585"/>
                </a:solidFill>
                <a:latin typeface="Arial"/>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rgbClr val="E3E3E3"/>
              </a:solidFill>
              <a:prstDash val="solid"/>
              <a:round/>
            </a:ln>
          </c:spPr>
        </c:majorGridlines>
        <c:numFmt formatCode="0" sourceLinked="0"/>
        <c:majorTickMark val="none"/>
        <c:minorTickMark val="none"/>
        <c:tickLblPos val="high"/>
        <c:spPr>
          <a:ln w="12700" cap="flat">
            <a:noFill/>
            <a:prstDash val="solid"/>
            <a:round/>
          </a:ln>
        </c:spPr>
        <c:txPr>
          <a:bodyPr rot="0"/>
          <a:lstStyle/>
          <a:p>
            <a:pPr>
              <a:defRPr sz="900" b="0" i="0" u="none" strike="noStrike">
                <a:solidFill>
                  <a:srgbClr val="858585"/>
                </a:solidFill>
                <a:latin typeface="Arial"/>
              </a:defRPr>
            </a:pPr>
            <a:endParaRPr lang="en-US"/>
          </a:p>
        </c:txPr>
        <c:crossAx val="2094734552"/>
        <c:crosses val="autoZero"/>
        <c:crossBetween val="between"/>
        <c:majorUnit val="15"/>
        <c:minorUnit val="7.5"/>
      </c:valAx>
      <c:spPr>
        <a:noFill/>
        <a:ln w="12700" cap="flat">
          <a:noFill/>
          <a:miter lim="400000"/>
        </a:ln>
        <a:effectLst/>
      </c:spPr>
    </c:plotArea>
    <c:legend>
      <c:legendPos val="b"/>
      <c:layout>
        <c:manualLayout>
          <c:xMode val="edge"/>
          <c:yMode val="edge"/>
          <c:x val="0.28942099999999998"/>
          <c:y val="0.92224399999999995"/>
          <c:w val="0.45413700000000001"/>
          <c:h val="7.7755500000000005E-2"/>
        </c:manualLayout>
      </c:layout>
      <c:overlay val="1"/>
      <c:spPr>
        <a:noFill/>
        <a:ln w="12700" cap="flat">
          <a:noFill/>
          <a:miter lim="400000"/>
        </a:ln>
        <a:effectLst/>
      </c:spPr>
      <c:txPr>
        <a:bodyPr rot="0"/>
        <a:lstStyle/>
        <a:p>
          <a:pPr>
            <a:defRPr sz="900" b="0" i="0" u="none" strike="noStrike">
              <a:solidFill>
                <a:srgbClr val="858585"/>
              </a:solidFill>
              <a:latin typeface="Arial"/>
            </a:defRPr>
          </a:pPr>
          <a:endParaRPr lang="en-US"/>
        </a:p>
      </c:txPr>
    </c:legend>
    <c:plotVisOnly val="1"/>
    <c:dispBlanksAs val="gap"/>
    <c:showDLblsOverMax val="1"/>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manualLayout>
          <c:layoutTarget val="inner"/>
          <c:xMode val="edge"/>
          <c:yMode val="edge"/>
          <c:x val="5.0000000000000001E-3"/>
          <c:y val="5.0000000000000001E-3"/>
          <c:w val="0.99"/>
          <c:h val="0.82146300000000005"/>
        </c:manualLayout>
      </c:layout>
      <c:pieChart>
        <c:varyColors val="0"/>
        <c:ser>
          <c:idx val="0"/>
          <c:order val="0"/>
          <c:tx>
            <c:strRef>
              <c:f>Sheet1!$A$2</c:f>
              <c:strCache>
                <c:ptCount val="1"/>
              </c:strCache>
            </c:strRef>
          </c:tx>
          <c:spPr>
            <a:gradFill flip="none" rotWithShape="1">
              <a:gsLst>
                <a:gs pos="0">
                  <a:schemeClr val="accent2">
                    <a:hueOff val="-886844"/>
                    <a:lumOff val="36487"/>
                  </a:schemeClr>
                </a:gs>
                <a:gs pos="35000">
                  <a:srgbClr val="FFD7CF"/>
                </a:gs>
                <a:gs pos="100000">
                  <a:schemeClr val="accent2">
                    <a:hueOff val="-967359"/>
                    <a:lumOff val="46439"/>
                  </a:schemeClr>
                </a:gs>
              </a:gsLst>
              <a:lin ang="16200000" scaled="0"/>
            </a:gradFill>
            <a:ln w="9525" cap="flat">
              <a:solidFill>
                <a:srgbClr val="F96C00"/>
              </a:solidFill>
              <a:prstDash val="solid"/>
              <a:round/>
            </a:ln>
            <a:effectLst>
              <a:outerShdw blurRad="63500" dist="38100" dir="5400000" algn="tl">
                <a:srgbClr val="000000">
                  <a:alpha val="40000"/>
                </a:srgbClr>
              </a:outerShdw>
            </a:effectLst>
          </c:spPr>
          <c:explosion val="2"/>
          <c:dPt>
            <c:idx val="0"/>
            <c:bubble3D val="0"/>
            <c:extLst>
              <c:ext xmlns:c16="http://schemas.microsoft.com/office/drawing/2014/chart" uri="{C3380CC4-5D6E-409C-BE32-E72D297353CC}">
                <c16:uniqueId val="{00000001-1869-4EA0-8658-87749AD3291D}"/>
              </c:ext>
            </c:extLst>
          </c:dPt>
          <c:dPt>
            <c:idx val="1"/>
            <c:bubble3D val="0"/>
            <c:spPr>
              <a:gradFill flip="none" rotWithShape="1">
                <a:gsLst>
                  <a:gs pos="0">
                    <a:schemeClr val="accent4">
                      <a:hueOff val="-45540"/>
                      <a:satOff val="-3213"/>
                      <a:lumOff val="49276"/>
                    </a:schemeClr>
                  </a:gs>
                  <a:gs pos="35000">
                    <a:srgbClr val="D2D1D0"/>
                  </a:gs>
                  <a:gs pos="100000">
                    <a:schemeClr val="accent4">
                      <a:hueOff val="-47426"/>
                      <a:satOff val="-3198"/>
                      <a:lumOff val="67947"/>
                    </a:schemeClr>
                  </a:gs>
                </a:gsLst>
                <a:lin ang="16200000" scaled="0"/>
              </a:gradFill>
              <a:ln w="9525" cap="flat">
                <a:solidFill>
                  <a:srgbClr val="423E3C"/>
                </a:solidFill>
                <a:prstDash val="solid"/>
                <a:round/>
              </a:ln>
              <a:effectLst>
                <a:outerShdw blurRad="63500" dist="38100" dir="5400000" algn="tl">
                  <a:srgbClr val="000000">
                    <a:alpha val="40000"/>
                  </a:srgbClr>
                </a:outerShdw>
              </a:effectLst>
            </c:spPr>
            <c:extLst>
              <c:ext xmlns:c16="http://schemas.microsoft.com/office/drawing/2014/chart" uri="{C3380CC4-5D6E-409C-BE32-E72D297353CC}">
                <c16:uniqueId val="{00000003-1869-4EA0-8658-87749AD3291D}"/>
              </c:ext>
            </c:extLst>
          </c:dPt>
          <c:dPt>
            <c:idx val="2"/>
            <c:bubble3D val="0"/>
            <c:spPr>
              <a:gradFill flip="none" rotWithShape="1">
                <a:gsLst>
                  <a:gs pos="0">
                    <a:schemeClr val="accent6">
                      <a:hueOff val="255840"/>
                      <a:satOff val="39679"/>
                      <a:lumOff val="28921"/>
                    </a:schemeClr>
                  </a:gs>
                  <a:gs pos="35000">
                    <a:srgbClr val="C5DAF4"/>
                  </a:gs>
                  <a:gs pos="100000">
                    <a:schemeClr val="accent6">
                      <a:hueOff val="302649"/>
                      <a:satOff val="44051"/>
                      <a:lumOff val="42670"/>
                    </a:schemeClr>
                  </a:gs>
                </a:gsLst>
                <a:lin ang="16200000" scaled="0"/>
              </a:gradFill>
              <a:ln w="9525" cap="flat">
                <a:solidFill>
                  <a:srgbClr val="5C83A8"/>
                </a:solidFill>
                <a:prstDash val="solid"/>
                <a:round/>
              </a:ln>
              <a:effectLst>
                <a:outerShdw blurRad="63500" dist="38100" dir="5400000" algn="tl">
                  <a:srgbClr val="000000">
                    <a:alpha val="40000"/>
                  </a:srgbClr>
                </a:outerShdw>
              </a:effectLst>
            </c:spPr>
            <c:extLst>
              <c:ext xmlns:c16="http://schemas.microsoft.com/office/drawing/2014/chart" uri="{C3380CC4-5D6E-409C-BE32-E72D297353CC}">
                <c16:uniqueId val="{00000005-1869-4EA0-8658-87749AD3291D}"/>
              </c:ext>
            </c:extLst>
          </c:dPt>
          <c:dLbls>
            <c:dLbl>
              <c:idx val="0"/>
              <c:numFmt formatCode="0%" sourceLinked="0"/>
              <c:spPr/>
              <c:txPr>
                <a:bodyPr/>
                <a:lstStyle/>
                <a:p>
                  <a:pPr>
                    <a:defRPr sz="1100" b="0" i="0" u="none" strike="noStrike">
                      <a:solidFill>
                        <a:srgbClr val="858585"/>
                      </a:solidFill>
                      <a:latin typeface="Arial"/>
                    </a:defRPr>
                  </a:pPr>
                  <a:endParaRPr lang="en-US"/>
                </a:p>
              </c:txPr>
              <c:dLblPos val="ctr"/>
              <c:showLegendKey val="0"/>
              <c:showVal val="0"/>
              <c:showCatName val="1"/>
              <c:showSerName val="0"/>
              <c:showPercent val="1"/>
              <c:showBubbleSize val="0"/>
              <c:extLst>
                <c:ext xmlns:c16="http://schemas.microsoft.com/office/drawing/2014/chart" uri="{C3380CC4-5D6E-409C-BE32-E72D297353CC}">
                  <c16:uniqueId val="{00000001-1869-4EA0-8658-87749AD3291D}"/>
                </c:ext>
              </c:extLst>
            </c:dLbl>
            <c:dLbl>
              <c:idx val="1"/>
              <c:numFmt formatCode="0%" sourceLinked="0"/>
              <c:spPr/>
              <c:txPr>
                <a:bodyPr/>
                <a:lstStyle/>
                <a:p>
                  <a:pPr>
                    <a:defRPr sz="1100" b="0" i="0" u="none" strike="noStrike">
                      <a:solidFill>
                        <a:srgbClr val="858585"/>
                      </a:solidFill>
                      <a:latin typeface="Arial"/>
                    </a:defRPr>
                  </a:pPr>
                  <a:endParaRPr lang="en-US"/>
                </a:p>
              </c:txPr>
              <c:dLblPos val="ctr"/>
              <c:showLegendKey val="0"/>
              <c:showVal val="0"/>
              <c:showCatName val="1"/>
              <c:showSerName val="0"/>
              <c:showPercent val="1"/>
              <c:showBubbleSize val="0"/>
              <c:extLst>
                <c:ext xmlns:c16="http://schemas.microsoft.com/office/drawing/2014/chart" uri="{C3380CC4-5D6E-409C-BE32-E72D297353CC}">
                  <c16:uniqueId val="{00000003-1869-4EA0-8658-87749AD3291D}"/>
                </c:ext>
              </c:extLst>
            </c:dLbl>
            <c:dLbl>
              <c:idx val="2"/>
              <c:numFmt formatCode="0%" sourceLinked="0"/>
              <c:spPr/>
              <c:txPr>
                <a:bodyPr/>
                <a:lstStyle/>
                <a:p>
                  <a:pPr>
                    <a:defRPr sz="1100" b="0" i="0" u="none" strike="noStrike">
                      <a:solidFill>
                        <a:srgbClr val="858585"/>
                      </a:solidFill>
                      <a:latin typeface="Arial"/>
                    </a:defRPr>
                  </a:pPr>
                  <a:endParaRPr lang="en-US"/>
                </a:p>
              </c:txPr>
              <c:dLblPos val="ctr"/>
              <c:showLegendKey val="0"/>
              <c:showVal val="0"/>
              <c:showCatName val="1"/>
              <c:showSerName val="0"/>
              <c:showPercent val="1"/>
              <c:showBubbleSize val="0"/>
              <c:extLst>
                <c:ext xmlns:c16="http://schemas.microsoft.com/office/drawing/2014/chart" uri="{C3380CC4-5D6E-409C-BE32-E72D297353CC}">
                  <c16:uniqueId val="{00000005-1869-4EA0-8658-87749AD3291D}"/>
                </c:ext>
              </c:extLst>
            </c:dLbl>
            <c:numFmt formatCode="0%" sourceLinked="0"/>
            <c:spPr>
              <a:noFill/>
              <a:ln>
                <a:noFill/>
              </a:ln>
              <a:effectLst/>
            </c:spPr>
            <c:txPr>
              <a:bodyPr/>
              <a:lstStyle/>
              <a:p>
                <a:pPr>
                  <a:defRPr sz="1100" b="0" i="0" u="none" strike="noStrike">
                    <a:solidFill>
                      <a:srgbClr val="858585"/>
                    </a:solidFill>
                    <a:latin typeface="Arial"/>
                  </a:defRPr>
                </a:pPr>
                <a:endParaRPr lang="en-US"/>
              </a:p>
            </c:txPr>
            <c:dLblPos val="ctr"/>
            <c:showLegendKey val="0"/>
            <c:showVal val="0"/>
            <c:showCatName val="1"/>
            <c:showSerName val="0"/>
            <c:showPercent val="1"/>
            <c:showBubbleSize val="0"/>
            <c:showLeaderLines val="1"/>
            <c:leaderLines>
              <c:spPr>
                <a:ln w="9525" cap="flat">
                  <a:solidFill>
                    <a:srgbClr val="BDBDBD"/>
                  </a:solidFill>
                  <a:prstDash val="solid"/>
                  <a:round/>
                </a:ln>
                <a:effectLst/>
              </c:spPr>
            </c:leaderLines>
            <c:extLst>
              <c:ext xmlns:c15="http://schemas.microsoft.com/office/drawing/2012/chart" uri="{CE6537A1-D6FC-4f65-9D91-7224C49458BB}"/>
            </c:extLst>
          </c:dLbls>
          <c:cat>
            <c:strRef>
              <c:f>Sheet1!$B$1:$D$1</c:f>
              <c:strCache>
                <c:ptCount val="3"/>
                <c:pt idx="0">
                  <c:v>I</c:v>
                </c:pt>
                <c:pt idx="1">
                  <c:v>II</c:v>
                </c:pt>
                <c:pt idx="2">
                  <c:v>III</c:v>
                </c:pt>
              </c:strCache>
            </c:strRef>
          </c:cat>
          <c:val>
            <c:numRef>
              <c:f>Sheet1!$B$2:$D$2</c:f>
              <c:numCache>
                <c:formatCode>General</c:formatCode>
                <c:ptCount val="3"/>
                <c:pt idx="0">
                  <c:v>55</c:v>
                </c:pt>
                <c:pt idx="1">
                  <c:v>41</c:v>
                </c:pt>
                <c:pt idx="2">
                  <c:v>70</c:v>
                </c:pt>
              </c:numCache>
            </c:numRef>
          </c:val>
          <c:extLst>
            <c:ext xmlns:c16="http://schemas.microsoft.com/office/drawing/2014/chart" uri="{C3380CC4-5D6E-409C-BE32-E72D297353CC}">
              <c16:uniqueId val="{00000006-1869-4EA0-8658-87749AD3291D}"/>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legend>
      <c:legendPos val="b"/>
      <c:layout>
        <c:manualLayout>
          <c:xMode val="edge"/>
          <c:yMode val="edge"/>
          <c:x val="6.2583100000000003E-2"/>
          <c:y val="0.90906299999999995"/>
          <c:w val="0.874834"/>
          <c:h val="9.0937000000000004E-2"/>
        </c:manualLayout>
      </c:layout>
      <c:overlay val="1"/>
      <c:spPr>
        <a:noFill/>
        <a:ln w="12700" cap="flat">
          <a:noFill/>
          <a:miter lim="400000"/>
        </a:ln>
        <a:effectLst/>
      </c:spPr>
      <c:txPr>
        <a:bodyPr rot="0"/>
        <a:lstStyle/>
        <a:p>
          <a:pPr>
            <a:defRPr sz="1100" b="0" i="0" u="none" strike="noStrike">
              <a:solidFill>
                <a:srgbClr val="A1A1A1"/>
              </a:solidFill>
              <a:latin typeface="Arial"/>
            </a:defRPr>
          </a:pPr>
          <a:endParaRPr lang="en-US"/>
        </a:p>
      </c:txPr>
    </c:legend>
    <c:plotVisOnly val="1"/>
    <c:dispBlanksAs val="gap"/>
    <c:showDLblsOverMax val="1"/>
  </c:chart>
  <c:spPr>
    <a:noFill/>
    <a:ln>
      <a:noFill/>
    </a:ln>
    <a:effectLst/>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view3D>
      <c:rotX val="50"/>
      <c:hPercent val="25"/>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0000000000000001E-3"/>
          <c:y val="7.0017099999999999E-2"/>
          <c:w val="3.5800699999999998E-2"/>
          <c:h val="0.91748300000000005"/>
        </c:manualLayout>
      </c:layout>
      <c:pie3DChart>
        <c:varyColors val="0"/>
        <c:ser>
          <c:idx val="0"/>
          <c:order val="0"/>
          <c:tx>
            <c:strRef>
              <c:f>Sheet1!$A$2</c:f>
              <c:strCache>
                <c:ptCount val="1"/>
                <c:pt idx="0">
                  <c:v>शैक्षणिक पद</c:v>
                </c:pt>
              </c:strCache>
            </c:strRef>
          </c:tx>
          <c:spPr>
            <a:solidFill>
              <a:schemeClr val="accent1"/>
            </a:solidFill>
            <a:ln w="12700" cap="flat">
              <a:noFill/>
              <a:miter lim="400000"/>
            </a:ln>
            <a:effectLst/>
            <a:sp3d prstMaterial="matte"/>
          </c:spPr>
          <c:explosion val="21"/>
          <c:dPt>
            <c:idx val="0"/>
            <c:bubble3D val="0"/>
            <c:extLst>
              <c:ext xmlns:c16="http://schemas.microsoft.com/office/drawing/2014/chart" uri="{C3380CC4-5D6E-409C-BE32-E72D297353CC}">
                <c16:uniqueId val="{00000001-B271-4039-8B8E-94513F1A8DD3}"/>
              </c:ext>
            </c:extLst>
          </c:dPt>
          <c:dPt>
            <c:idx val="1"/>
            <c:bubble3D val="0"/>
            <c:spPr>
              <a:solidFill>
                <a:schemeClr val="accent2"/>
              </a:solidFill>
              <a:ln w="12700" cap="flat">
                <a:noFill/>
                <a:miter lim="400000"/>
              </a:ln>
              <a:effectLst/>
              <a:sp3d prstMaterial="matte"/>
            </c:spPr>
            <c:extLst>
              <c:ext xmlns:c16="http://schemas.microsoft.com/office/drawing/2014/chart" uri="{C3380CC4-5D6E-409C-BE32-E72D297353CC}">
                <c16:uniqueId val="{00000003-B271-4039-8B8E-94513F1A8DD3}"/>
              </c:ext>
            </c:extLst>
          </c:dPt>
          <c:dPt>
            <c:idx val="2"/>
            <c:bubble3D val="0"/>
            <c:spPr>
              <a:solidFill>
                <a:schemeClr val="accent3"/>
              </a:solidFill>
              <a:ln w="12700" cap="flat">
                <a:noFill/>
                <a:miter lim="400000"/>
              </a:ln>
              <a:effectLst/>
              <a:sp3d prstMaterial="matte"/>
            </c:spPr>
            <c:extLst>
              <c:ext xmlns:c16="http://schemas.microsoft.com/office/drawing/2014/chart" uri="{C3380CC4-5D6E-409C-BE32-E72D297353CC}">
                <c16:uniqueId val="{00000005-B271-4039-8B8E-94513F1A8DD3}"/>
              </c:ext>
            </c:extLst>
          </c:dPt>
          <c:cat>
            <c:strRef>
              <c:f>Sheet1!$B$1:$D$1</c:f>
              <c:strCache>
                <c:ptCount val="3"/>
                <c:pt idx="0">
                  <c:v>प्रोफेसर</c:v>
                </c:pt>
                <c:pt idx="1">
                  <c:v>एसोसिएट प्रोफ़ेसर</c:v>
                </c:pt>
                <c:pt idx="2">
                  <c:v>असिस्टेंट प्रोफ़ेसर</c:v>
                </c:pt>
              </c:strCache>
            </c:strRef>
          </c:cat>
          <c:val>
            <c:numRef>
              <c:f>Sheet1!$B$2:$D$2</c:f>
              <c:numCache>
                <c:formatCode>General</c:formatCode>
                <c:ptCount val="3"/>
                <c:pt idx="0">
                  <c:v>1</c:v>
                </c:pt>
                <c:pt idx="1">
                  <c:v>3</c:v>
                </c:pt>
                <c:pt idx="2">
                  <c:v>9</c:v>
                </c:pt>
              </c:numCache>
            </c:numRef>
          </c:val>
          <c:extLst>
            <c:ext xmlns:c16="http://schemas.microsoft.com/office/drawing/2014/chart" uri="{C3380CC4-5D6E-409C-BE32-E72D297353CC}">
              <c16:uniqueId val="{00000006-B271-4039-8B8E-94513F1A8DD3}"/>
            </c:ext>
          </c:extLst>
        </c:ser>
        <c:dLbls>
          <c:showLegendKey val="0"/>
          <c:showVal val="0"/>
          <c:showCatName val="0"/>
          <c:showSerName val="0"/>
          <c:showPercent val="0"/>
          <c:showBubbleSize val="0"/>
          <c:showLeaderLines val="0"/>
        </c:dLbls>
      </c:pie3DChart>
      <c:spPr>
        <a:noFill/>
        <a:ln w="12700" cap="flat">
          <a:noFill/>
          <a:miter lim="400000"/>
        </a:ln>
        <a:effectLst/>
      </c:spPr>
    </c:plotArea>
    <c:legend>
      <c:legendPos val="r"/>
      <c:layout>
        <c:manualLayout>
          <c:xMode val="edge"/>
          <c:yMode val="edge"/>
          <c:x val="0.67663700000000004"/>
          <c:y val="0"/>
          <c:w val="0.32336300000000001"/>
          <c:h val="0.44325599999999998"/>
        </c:manualLayout>
      </c:layout>
      <c:overlay val="1"/>
      <c:spPr>
        <a:noFill/>
        <a:ln w="12700" cap="flat">
          <a:noFill/>
          <a:miter lim="400000"/>
        </a:ln>
        <a:effectLst/>
      </c:spPr>
      <c:txPr>
        <a:bodyPr rot="0"/>
        <a:lstStyle/>
        <a:p>
          <a:pPr>
            <a:defRPr sz="1200" b="0" i="0" u="none" strike="noStrike">
              <a:solidFill>
                <a:srgbClr val="434343"/>
              </a:solidFill>
              <a:latin typeface="Arial Unicode MS"/>
            </a:defRPr>
          </a:pPr>
          <a:endParaRPr lang="en-US"/>
        </a:p>
      </c:txPr>
    </c:legend>
    <c:plotVisOnly val="1"/>
    <c:dispBlanksAs val="gap"/>
    <c:showDLblsOverMax val="1"/>
  </c:chart>
  <c:spPr>
    <a:noFill/>
    <a:ln>
      <a:noFill/>
    </a:ln>
    <a:effectLst/>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title>
      <c:tx>
        <c:rich>
          <a:bodyPr rot="0"/>
          <a:lstStyle/>
          <a:p>
            <a:pPr>
              <a:defRPr sz="1400" b="0" i="0" u="none" strike="noStrike">
                <a:solidFill>
                  <a:srgbClr val="434343"/>
                </a:solidFill>
                <a:latin typeface="Arial Unicode MS"/>
              </a:defRPr>
            </a:pPr>
            <a:r>
              <a:rPr lang="hi-IN" sz="1400" b="0" i="0" u="none" strike="noStrike">
                <a:solidFill>
                  <a:srgbClr val="434343"/>
                </a:solidFill>
                <a:latin typeface="Arial Unicode MS"/>
              </a:rPr>
              <a:t>विभागीय शैक्षणिक  स्तर </a:t>
            </a:r>
          </a:p>
        </c:rich>
      </c:tx>
      <c:layout>
        <c:manualLayout>
          <c:xMode val="edge"/>
          <c:yMode val="edge"/>
          <c:x val="0.240233"/>
          <c:y val="0"/>
          <c:w val="0.51953300000000002"/>
          <c:h val="0.128108"/>
        </c:manualLayout>
      </c:layout>
      <c:overlay val="1"/>
      <c:spPr>
        <a:noFill/>
        <a:effectLst/>
      </c:spPr>
    </c:title>
    <c:autoTitleDeleted val="0"/>
    <c:plotArea>
      <c:layout>
        <c:manualLayout>
          <c:layoutTarget val="inner"/>
          <c:xMode val="edge"/>
          <c:yMode val="edge"/>
          <c:x val="0.107228"/>
          <c:y val="0.128108"/>
          <c:w val="0.88777200000000001"/>
          <c:h val="0.76034800000000002"/>
        </c:manualLayout>
      </c:layout>
      <c:barChart>
        <c:barDir val="col"/>
        <c:grouping val="clustered"/>
        <c:varyColors val="0"/>
        <c:ser>
          <c:idx val="0"/>
          <c:order val="0"/>
          <c:tx>
            <c:strRef>
              <c:f>Sheet1!$B$1</c:f>
              <c:strCache>
                <c:ptCount val="1"/>
                <c:pt idx="0">
                  <c:v>विभागीय शैक्षणिक स्तर </c:v>
                </c:pt>
              </c:strCache>
            </c:strRef>
          </c:tx>
          <c:spPr>
            <a:solidFill>
              <a:schemeClr val="accent1"/>
            </a:solidFill>
            <a:ln w="12700" cap="flat">
              <a:noFill/>
              <a:miter lim="400000"/>
            </a:ln>
            <a:effectLst/>
          </c:spPr>
          <c:invertIfNegative val="0"/>
          <c:cat>
            <c:strRef>
              <c:f>Sheet1!$A$2:$A$7</c:f>
              <c:strCache>
                <c:ptCount val="6"/>
                <c:pt idx="0">
                  <c:v>पीएच.डी </c:v>
                </c:pt>
                <c:pt idx="1">
                  <c:v>एम.फिल </c:v>
                </c:pt>
                <c:pt idx="2">
                  <c:v>एम.एड</c:v>
                </c:pt>
                <c:pt idx="3">
                  <c:v>नेट</c:v>
                </c:pt>
                <c:pt idx="4">
                  <c:v>जे.आर.एफ</c:v>
                </c:pt>
                <c:pt idx="5">
                  <c:v>स्लेट </c:v>
                </c:pt>
              </c:strCache>
            </c:strRef>
          </c:cat>
          <c:val>
            <c:numRef>
              <c:f>Sheet1!$B$2:$B$7</c:f>
              <c:numCache>
                <c:formatCode>General</c:formatCode>
                <c:ptCount val="6"/>
                <c:pt idx="0">
                  <c:v>13</c:v>
                </c:pt>
                <c:pt idx="1">
                  <c:v>11</c:v>
                </c:pt>
                <c:pt idx="2">
                  <c:v>1</c:v>
                </c:pt>
                <c:pt idx="3">
                  <c:v>7</c:v>
                </c:pt>
                <c:pt idx="4">
                  <c:v>3</c:v>
                </c:pt>
                <c:pt idx="5">
                  <c:v>3</c:v>
                </c:pt>
              </c:numCache>
            </c:numRef>
          </c:val>
          <c:extLst>
            <c:ext xmlns:c16="http://schemas.microsoft.com/office/drawing/2014/chart" uri="{C3380CC4-5D6E-409C-BE32-E72D297353CC}">
              <c16:uniqueId val="{00000000-0F42-42D6-AA79-56C1C63CE08F}"/>
            </c:ext>
          </c:extLst>
        </c:ser>
        <c:dLbls>
          <c:showLegendKey val="0"/>
          <c:showVal val="0"/>
          <c:showCatName val="0"/>
          <c:showSerName val="0"/>
          <c:showPercent val="0"/>
          <c:showBubbleSize val="0"/>
        </c:dLbls>
        <c:gapWidth val="150"/>
        <c:axId val="2094734552"/>
        <c:axId val="2094734553"/>
      </c:barChart>
      <c:catAx>
        <c:axId val="2094734552"/>
        <c:scaling>
          <c:orientation val="minMax"/>
        </c:scaling>
        <c:delete val="0"/>
        <c:axPos val="b"/>
        <c:numFmt formatCode="General" sourceLinked="0"/>
        <c:majorTickMark val="out"/>
        <c:minorTickMark val="none"/>
        <c:tickLblPos val="low"/>
        <c:spPr>
          <a:ln w="12700" cap="flat">
            <a:solidFill>
              <a:srgbClr val="919191"/>
            </a:solidFill>
            <a:prstDash val="solid"/>
            <a:round/>
          </a:ln>
        </c:spPr>
        <c:txPr>
          <a:bodyPr rot="0"/>
          <a:lstStyle/>
          <a:p>
            <a:pPr>
              <a:defRPr sz="1400" b="0" i="0" u="none" strike="noStrike">
                <a:solidFill>
                  <a:srgbClr val="434343"/>
                </a:solidFill>
                <a:latin typeface="Arial Unicode MS"/>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919191"/>
              </a:solidFill>
              <a:prstDash val="solid"/>
              <a:round/>
            </a:ln>
          </c:spPr>
        </c:majorGridlines>
        <c:numFmt formatCode="0" sourceLinked="0"/>
        <c:majorTickMark val="out"/>
        <c:minorTickMark val="none"/>
        <c:tickLblPos val="nextTo"/>
        <c:spPr>
          <a:ln w="12700" cap="flat">
            <a:solidFill>
              <a:srgbClr val="919191"/>
            </a:solidFill>
            <a:prstDash val="solid"/>
            <a:round/>
          </a:ln>
        </c:spPr>
        <c:txPr>
          <a:bodyPr rot="0"/>
          <a:lstStyle/>
          <a:p>
            <a:pPr>
              <a:defRPr sz="1100" b="0" i="0" u="none" strike="noStrike">
                <a:solidFill>
                  <a:srgbClr val="434343"/>
                </a:solidFill>
                <a:latin typeface="Arial Unicode MS"/>
              </a:defRPr>
            </a:pPr>
            <a:endParaRPr lang="en-US"/>
          </a:p>
        </c:txPr>
        <c:crossAx val="2094734552"/>
        <c:crosses val="autoZero"/>
        <c:crossBetween val="between"/>
        <c:majorUnit val="3.5"/>
        <c:minorUnit val="1.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6" name="Shape 66"/>
          <p:cNvSpPr>
            <a:spLocks noGrp="1" noRot="1" noChangeAspect="1"/>
          </p:cNvSpPr>
          <p:nvPr>
            <p:ph type="sldImg"/>
          </p:nvPr>
        </p:nvSpPr>
        <p:spPr>
          <a:xfrm>
            <a:off x="1143000" y="685800"/>
            <a:ext cx="4572000" cy="3429000"/>
          </a:xfrm>
          <a:prstGeom prst="rect">
            <a:avLst/>
          </a:prstGeom>
        </p:spPr>
        <p:txBody>
          <a:bodyPr/>
          <a:lstStyle/>
          <a:p>
            <a:endParaRPr/>
          </a:p>
        </p:txBody>
      </p:sp>
      <p:sp>
        <p:nvSpPr>
          <p:cNvPr id="67" name="Shape 6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p:spTree>
      <p:nvGrpSpPr>
        <p:cNvPr id="1" name=""/>
        <p:cNvGrpSpPr/>
        <p:nvPr/>
      </p:nvGrpSpPr>
      <p:grpSpPr>
        <a:xfrm>
          <a:off x="0" y="0"/>
          <a:ext cx="0" cy="0"/>
          <a:chOff x="0" y="0"/>
          <a:chExt cx="0" cy="0"/>
        </a:xfrm>
      </p:grpSpPr>
      <p:sp>
        <p:nvSpPr>
          <p:cNvPr id="12" name="Google Shape;10;p2"/>
          <p:cNvSpPr/>
          <p:nvPr/>
        </p:nvSpPr>
        <p:spPr>
          <a:xfrm>
            <a:off x="818061" y="805649"/>
            <a:ext cx="7507879" cy="3532201"/>
          </a:xfrm>
          <a:custGeom>
            <a:avLst/>
            <a:gdLst/>
            <a:ahLst/>
            <a:cxnLst>
              <a:cxn ang="0">
                <a:pos x="wd2" y="hd2"/>
              </a:cxn>
              <a:cxn ang="5400000">
                <a:pos x="wd2" y="hd2"/>
              </a:cxn>
              <a:cxn ang="10800000">
                <a:pos x="wd2" y="hd2"/>
              </a:cxn>
              <a:cxn ang="16200000">
                <a:pos x="wd2" y="hd2"/>
              </a:cxn>
            </a:cxnLst>
            <a:rect l="0" t="0" r="r" b="b"/>
            <a:pathLst>
              <a:path w="21600" h="21600" extrusionOk="0">
                <a:moveTo>
                  <a:pt x="8710" y="0"/>
                </a:moveTo>
                <a:lnTo>
                  <a:pt x="0" y="0"/>
                </a:lnTo>
                <a:lnTo>
                  <a:pt x="0" y="21600"/>
                </a:lnTo>
                <a:lnTo>
                  <a:pt x="21600" y="21600"/>
                </a:lnTo>
                <a:lnTo>
                  <a:pt x="21600" y="47"/>
                </a:lnTo>
                <a:lnTo>
                  <a:pt x="12890" y="47"/>
                </a:lnTo>
              </a:path>
            </a:pathLst>
          </a:custGeom>
          <a:ln w="152400">
            <a:solidFill>
              <a:srgbClr val="FFFFFF"/>
            </a:solidFill>
            <a:miter lim="8000"/>
          </a:ln>
        </p:spPr>
        <p:txBody>
          <a:bodyPr lIns="45718" tIns="45718" rIns="45718" bIns="45718"/>
          <a:lstStyle/>
          <a:p>
            <a:pPr>
              <a:defRPr>
                <a:solidFill>
                  <a:srgbClr val="000000"/>
                </a:solidFill>
              </a:defRPr>
            </a:pPr>
            <a:endParaRPr/>
          </a:p>
        </p:txBody>
      </p:sp>
      <p:sp>
        <p:nvSpPr>
          <p:cNvPr id="13" name="Title Text"/>
          <p:cNvSpPr txBox="1">
            <a:spLocks noGrp="1"/>
          </p:cNvSpPr>
          <p:nvPr>
            <p:ph type="title"/>
          </p:nvPr>
        </p:nvSpPr>
        <p:spPr>
          <a:xfrm>
            <a:off x="2296348" y="1991848"/>
            <a:ext cx="4551304" cy="1159802"/>
          </a:xfrm>
          <a:prstGeom prst="rect">
            <a:avLst/>
          </a:prstGeom>
        </p:spPr>
        <p:txBody>
          <a:bodyPr anchor="ctr"/>
          <a:lstStyle>
            <a:lvl1pPr>
              <a:defRPr sz="3000" b="1"/>
            </a:lvl1pPr>
          </a:lstStyle>
          <a:p>
            <a:r>
              <a:t>Title Text</a:t>
            </a:r>
          </a:p>
        </p:txBody>
      </p:sp>
      <p:sp>
        <p:nvSpPr>
          <p:cNvPr id="14" name="Slide Number"/>
          <p:cNvSpPr txBox="1">
            <a:spLocks noGrp="1"/>
          </p:cNvSpPr>
          <p:nvPr>
            <p:ph type="sldNum" sz="quarter" idx="2"/>
          </p:nvPr>
        </p:nvSpPr>
        <p:spPr>
          <a:xfrm>
            <a:off x="6398920" y="4612338"/>
            <a:ext cx="308560" cy="309849"/>
          </a:xfrm>
          <a:prstGeom prst="rect">
            <a:avLst/>
          </a:prstGeom>
        </p:spPr>
        <p:txBody>
          <a:bodyPr/>
          <a:lstStyle>
            <a:lvl1pPr>
              <a:defRPr>
                <a:solidFill>
                  <a:schemeClr val="accent1"/>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_1">
    <p:spTree>
      <p:nvGrpSpPr>
        <p:cNvPr id="1" name=""/>
        <p:cNvGrpSpPr/>
        <p:nvPr/>
      </p:nvGrpSpPr>
      <p:grpSpPr>
        <a:xfrm>
          <a:off x="0" y="0"/>
          <a:ext cx="0" cy="0"/>
          <a:chOff x="0" y="0"/>
          <a:chExt cx="0" cy="0"/>
        </a:xfrm>
      </p:grpSpPr>
      <p:sp>
        <p:nvSpPr>
          <p:cNvPr id="21" name="Title Text"/>
          <p:cNvSpPr txBox="1">
            <a:spLocks noGrp="1"/>
          </p:cNvSpPr>
          <p:nvPr>
            <p:ph type="title"/>
          </p:nvPr>
        </p:nvSpPr>
        <p:spPr>
          <a:prstGeom prst="rect">
            <a:avLst/>
          </a:prstGeom>
        </p:spPr>
        <p:txBody>
          <a:bodyPr/>
          <a:lstStyle/>
          <a:p>
            <a:r>
              <a:t>Title Text</a:t>
            </a:r>
          </a:p>
        </p:txBody>
      </p:sp>
      <p:sp>
        <p:nvSpPr>
          <p:cNvPr id="22" name="Body Level One…"/>
          <p:cNvSpPr txBox="1">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_AND_BODY">
    <p:bg>
      <p:bgPr>
        <a:solidFill>
          <a:srgbClr val="FFFFFF"/>
        </a:solidFill>
        <a:effectLst/>
      </p:bgPr>
    </p:bg>
    <p:spTree>
      <p:nvGrpSpPr>
        <p:cNvPr id="1" name=""/>
        <p:cNvGrpSpPr/>
        <p:nvPr/>
      </p:nvGrpSpPr>
      <p:grpSpPr>
        <a:xfrm>
          <a:off x="0" y="0"/>
          <a:ext cx="0" cy="0"/>
          <a:chOff x="0" y="0"/>
          <a:chExt cx="0" cy="0"/>
        </a:xfrm>
      </p:grpSpPr>
      <p:sp>
        <p:nvSpPr>
          <p:cNvPr id="30" name="Google Shape;23;p5"/>
          <p:cNvSpPr/>
          <p:nvPr/>
        </p:nvSpPr>
        <p:spPr>
          <a:xfrm>
            <a:off x="259950" y="274274"/>
            <a:ext cx="8624126" cy="4594953"/>
          </a:xfrm>
          <a:custGeom>
            <a:avLst/>
            <a:gdLst/>
            <a:ahLst/>
            <a:cxnLst>
              <a:cxn ang="0">
                <a:pos x="wd2" y="hd2"/>
              </a:cxn>
              <a:cxn ang="5400000">
                <a:pos x="wd2" y="hd2"/>
              </a:cxn>
              <a:cxn ang="10800000">
                <a:pos x="wd2" y="hd2"/>
              </a:cxn>
              <a:cxn ang="16200000">
                <a:pos x="wd2" y="hd2"/>
              </a:cxn>
            </a:cxnLst>
            <a:rect l="0" t="0" r="r" b="b"/>
            <a:pathLst>
              <a:path w="21600" h="21600" extrusionOk="0">
                <a:moveTo>
                  <a:pt x="7142" y="4"/>
                </a:moveTo>
                <a:lnTo>
                  <a:pt x="0" y="0"/>
                </a:lnTo>
                <a:lnTo>
                  <a:pt x="0" y="21600"/>
                </a:lnTo>
                <a:lnTo>
                  <a:pt x="21600" y="21600"/>
                </a:lnTo>
                <a:lnTo>
                  <a:pt x="21600" y="0"/>
                </a:lnTo>
                <a:lnTo>
                  <a:pt x="14496" y="0"/>
                </a:lnTo>
              </a:path>
            </a:pathLst>
          </a:custGeom>
          <a:ln w="76200">
            <a:solidFill>
              <a:schemeClr val="accent1"/>
            </a:solidFill>
            <a:miter lim="8000"/>
          </a:ln>
        </p:spPr>
        <p:txBody>
          <a:bodyPr lIns="45718" tIns="45718" rIns="45718" bIns="45718"/>
          <a:lstStyle/>
          <a:p>
            <a:pPr>
              <a:defRPr>
                <a:solidFill>
                  <a:srgbClr val="000000"/>
                </a:solidFill>
              </a:defRPr>
            </a:pPr>
            <a:endParaRPr/>
          </a:p>
        </p:txBody>
      </p:sp>
      <p:sp>
        <p:nvSpPr>
          <p:cNvPr id="31" name="Title Text"/>
          <p:cNvSpPr txBox="1">
            <a:spLocks noGrp="1"/>
          </p:cNvSpPr>
          <p:nvPr>
            <p:ph type="title"/>
          </p:nvPr>
        </p:nvSpPr>
        <p:spPr>
          <a:xfrm>
            <a:off x="3241650" y="99103"/>
            <a:ext cx="2660700" cy="360303"/>
          </a:xfrm>
          <a:prstGeom prst="rect">
            <a:avLst/>
          </a:prstGeom>
        </p:spPr>
        <p:txBody>
          <a:bodyPr anchor="ctr"/>
          <a:lstStyle>
            <a:lvl1pPr>
              <a:defRPr sz="1200" b="1">
                <a:solidFill>
                  <a:srgbClr val="999999"/>
                </a:solidFill>
              </a:defRPr>
            </a:lvl1pPr>
          </a:lstStyle>
          <a:p>
            <a:r>
              <a:t>Title Text</a:t>
            </a:r>
          </a:p>
        </p:txBody>
      </p:sp>
      <p:sp>
        <p:nvSpPr>
          <p:cNvPr id="32" name="Body Level One…"/>
          <p:cNvSpPr txBox="1">
            <a:spLocks noGrp="1"/>
          </p:cNvSpPr>
          <p:nvPr>
            <p:ph type="body" idx="1"/>
          </p:nvPr>
        </p:nvSpPr>
        <p:spPr>
          <a:xfrm>
            <a:off x="916648" y="950850"/>
            <a:ext cx="7310703" cy="3241800"/>
          </a:xfrm>
          <a:prstGeom prst="rect">
            <a:avLst/>
          </a:prstGeom>
        </p:spPr>
        <p:txBody>
          <a:bodyPr/>
          <a:lstStyle>
            <a:lvl1pPr marL="457200" indent="-381000" algn="l">
              <a:spcBef>
                <a:spcPts val="600"/>
              </a:spcBef>
              <a:buClr>
                <a:srgbClr val="999999"/>
              </a:buClr>
              <a:buSzPts val="2400"/>
              <a:buFont typeface="Helvetica"/>
              <a:buChar char="⊡"/>
              <a:defRPr sz="2400">
                <a:solidFill>
                  <a:srgbClr val="434343"/>
                </a:solidFill>
              </a:defRPr>
            </a:lvl1pPr>
            <a:lvl2pPr marL="914400" indent="-381000" algn="l">
              <a:spcBef>
                <a:spcPts val="600"/>
              </a:spcBef>
              <a:buClr>
                <a:srgbClr val="999999"/>
              </a:buClr>
              <a:buSzPts val="2400"/>
              <a:buFont typeface="Helvetica"/>
              <a:buChar char="□"/>
              <a:defRPr sz="2400">
                <a:solidFill>
                  <a:srgbClr val="434343"/>
                </a:solidFill>
              </a:defRPr>
            </a:lvl2pPr>
            <a:lvl3pPr marL="1371600" indent="-381000" algn="l">
              <a:spcBef>
                <a:spcPts val="600"/>
              </a:spcBef>
              <a:buClr>
                <a:srgbClr val="999999"/>
              </a:buClr>
              <a:buSzPts val="2400"/>
              <a:buFont typeface="Helvetica"/>
              <a:buChar char="■"/>
              <a:defRPr sz="2400">
                <a:solidFill>
                  <a:srgbClr val="434343"/>
                </a:solidFill>
              </a:defRPr>
            </a:lvl3pPr>
            <a:lvl4pPr marL="1828800" indent="-381000" algn="l">
              <a:spcBef>
                <a:spcPts val="600"/>
              </a:spcBef>
              <a:buClr>
                <a:srgbClr val="999999"/>
              </a:buClr>
              <a:buSzPts val="2400"/>
              <a:buFont typeface="Helvetica"/>
              <a:buChar char="●"/>
              <a:defRPr sz="2400">
                <a:solidFill>
                  <a:srgbClr val="434343"/>
                </a:solidFill>
              </a:defRPr>
            </a:lvl4pPr>
            <a:lvl5pPr marL="2286000" indent="-381000" algn="l">
              <a:spcBef>
                <a:spcPts val="600"/>
              </a:spcBef>
              <a:buClr>
                <a:srgbClr val="999999"/>
              </a:buClr>
              <a:buSzPts val="2400"/>
              <a:buFont typeface="Helvetica"/>
              <a:buChar char="○"/>
              <a:defRPr sz="2400">
                <a:solidFill>
                  <a:srgbClr val="434343"/>
                </a:solidFill>
              </a:defRPr>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xfrm>
            <a:off x="4417595" y="4851401"/>
            <a:ext cx="308559" cy="309849"/>
          </a:xfrm>
          <a:prstGeom prst="rect">
            <a:avLst/>
          </a:prstGeom>
        </p:spPr>
        <p:txBody>
          <a:bodyPr/>
          <a:lstStyle>
            <a:lvl1pPr>
              <a:defRPr>
                <a:solidFill>
                  <a:schemeClr val="accent1"/>
                </a:solidFil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_AND_TWO_COLUMNS">
    <p:bg>
      <p:bgPr>
        <a:solidFill>
          <a:srgbClr val="FFFFFF"/>
        </a:solidFill>
        <a:effectLst/>
      </p:bgPr>
    </p:bg>
    <p:spTree>
      <p:nvGrpSpPr>
        <p:cNvPr id="1" name=""/>
        <p:cNvGrpSpPr/>
        <p:nvPr/>
      </p:nvGrpSpPr>
      <p:grpSpPr>
        <a:xfrm>
          <a:off x="0" y="0"/>
          <a:ext cx="0" cy="0"/>
          <a:chOff x="0" y="0"/>
          <a:chExt cx="0" cy="0"/>
        </a:xfrm>
      </p:grpSpPr>
      <p:sp>
        <p:nvSpPr>
          <p:cNvPr id="40" name="Google Shape;28;p6"/>
          <p:cNvSpPr/>
          <p:nvPr/>
        </p:nvSpPr>
        <p:spPr>
          <a:xfrm>
            <a:off x="259950" y="274274"/>
            <a:ext cx="8624126" cy="4594953"/>
          </a:xfrm>
          <a:custGeom>
            <a:avLst/>
            <a:gdLst/>
            <a:ahLst/>
            <a:cxnLst>
              <a:cxn ang="0">
                <a:pos x="wd2" y="hd2"/>
              </a:cxn>
              <a:cxn ang="5400000">
                <a:pos x="wd2" y="hd2"/>
              </a:cxn>
              <a:cxn ang="10800000">
                <a:pos x="wd2" y="hd2"/>
              </a:cxn>
              <a:cxn ang="16200000">
                <a:pos x="wd2" y="hd2"/>
              </a:cxn>
            </a:cxnLst>
            <a:rect l="0" t="0" r="r" b="b"/>
            <a:pathLst>
              <a:path w="21600" h="21600" extrusionOk="0">
                <a:moveTo>
                  <a:pt x="7142" y="4"/>
                </a:moveTo>
                <a:lnTo>
                  <a:pt x="0" y="0"/>
                </a:lnTo>
                <a:lnTo>
                  <a:pt x="0" y="21600"/>
                </a:lnTo>
                <a:lnTo>
                  <a:pt x="21600" y="21600"/>
                </a:lnTo>
                <a:lnTo>
                  <a:pt x="21600" y="0"/>
                </a:lnTo>
                <a:lnTo>
                  <a:pt x="14496" y="0"/>
                </a:lnTo>
              </a:path>
            </a:pathLst>
          </a:custGeom>
          <a:ln w="76200">
            <a:solidFill>
              <a:schemeClr val="accent1"/>
            </a:solidFill>
            <a:miter lim="8000"/>
          </a:ln>
        </p:spPr>
        <p:txBody>
          <a:bodyPr lIns="45718" tIns="45718" rIns="45718" bIns="45718"/>
          <a:lstStyle/>
          <a:p>
            <a:pPr>
              <a:defRPr>
                <a:solidFill>
                  <a:srgbClr val="000000"/>
                </a:solidFill>
              </a:defRPr>
            </a:pPr>
            <a:endParaRPr/>
          </a:p>
        </p:txBody>
      </p:sp>
      <p:sp>
        <p:nvSpPr>
          <p:cNvPr id="41" name="Title Text"/>
          <p:cNvSpPr txBox="1">
            <a:spLocks noGrp="1"/>
          </p:cNvSpPr>
          <p:nvPr>
            <p:ph type="title"/>
          </p:nvPr>
        </p:nvSpPr>
        <p:spPr>
          <a:xfrm>
            <a:off x="3241650" y="99103"/>
            <a:ext cx="2660700" cy="360303"/>
          </a:xfrm>
          <a:prstGeom prst="rect">
            <a:avLst/>
          </a:prstGeom>
        </p:spPr>
        <p:txBody>
          <a:bodyPr anchor="ctr"/>
          <a:lstStyle>
            <a:lvl1pPr>
              <a:defRPr sz="1200" b="1">
                <a:solidFill>
                  <a:srgbClr val="999999"/>
                </a:solidFill>
              </a:defRPr>
            </a:lvl1pPr>
          </a:lstStyle>
          <a:p>
            <a:r>
              <a:t>Title Text</a:t>
            </a:r>
          </a:p>
        </p:txBody>
      </p:sp>
      <p:sp>
        <p:nvSpPr>
          <p:cNvPr id="42" name="Body Level One…"/>
          <p:cNvSpPr txBox="1">
            <a:spLocks noGrp="1"/>
          </p:cNvSpPr>
          <p:nvPr>
            <p:ph type="body" sz="half" idx="1"/>
          </p:nvPr>
        </p:nvSpPr>
        <p:spPr>
          <a:xfrm>
            <a:off x="840975" y="956002"/>
            <a:ext cx="3621900" cy="2965502"/>
          </a:xfrm>
          <a:prstGeom prst="rect">
            <a:avLst/>
          </a:prstGeom>
        </p:spPr>
        <p:txBody>
          <a:bodyPr/>
          <a:lstStyle>
            <a:lvl1pPr marL="457200" indent="-355600" algn="l">
              <a:spcBef>
                <a:spcPts val="600"/>
              </a:spcBef>
              <a:buClr>
                <a:srgbClr val="999999"/>
              </a:buClr>
              <a:buSzPts val="2000"/>
              <a:buFont typeface="Helvetica"/>
              <a:buChar char="⊡"/>
              <a:defRPr sz="2000">
                <a:solidFill>
                  <a:srgbClr val="434343"/>
                </a:solidFill>
              </a:defRPr>
            </a:lvl1pPr>
            <a:lvl2pPr marL="914400" indent="-355600" algn="l">
              <a:spcBef>
                <a:spcPts val="600"/>
              </a:spcBef>
              <a:buClr>
                <a:srgbClr val="999999"/>
              </a:buClr>
              <a:buSzPts val="2000"/>
              <a:buFont typeface="Helvetica"/>
              <a:buChar char="□"/>
              <a:defRPr sz="2000">
                <a:solidFill>
                  <a:srgbClr val="434343"/>
                </a:solidFill>
              </a:defRPr>
            </a:lvl2pPr>
            <a:lvl3pPr marL="1371600" indent="-355600" algn="l">
              <a:spcBef>
                <a:spcPts val="600"/>
              </a:spcBef>
              <a:buClr>
                <a:srgbClr val="999999"/>
              </a:buClr>
              <a:buSzPts val="2000"/>
              <a:buFont typeface="Helvetica"/>
              <a:buChar char="■"/>
              <a:defRPr sz="2000">
                <a:solidFill>
                  <a:srgbClr val="434343"/>
                </a:solidFill>
              </a:defRPr>
            </a:lvl3pPr>
            <a:lvl4pPr marL="1828800" indent="-355600" algn="l">
              <a:spcBef>
                <a:spcPts val="600"/>
              </a:spcBef>
              <a:buClr>
                <a:srgbClr val="999999"/>
              </a:buClr>
              <a:buSzPts val="2000"/>
              <a:buFont typeface="Helvetica"/>
              <a:buChar char="●"/>
              <a:defRPr sz="2000">
                <a:solidFill>
                  <a:srgbClr val="434343"/>
                </a:solidFill>
              </a:defRPr>
            </a:lvl4pPr>
            <a:lvl5pPr marL="2286000" indent="-355600" algn="l">
              <a:spcBef>
                <a:spcPts val="600"/>
              </a:spcBef>
              <a:buClr>
                <a:srgbClr val="999999"/>
              </a:buClr>
              <a:buSzPts val="2000"/>
              <a:buFont typeface="Helvetica"/>
              <a:buChar char="○"/>
              <a:defRPr sz="2000">
                <a:solidFill>
                  <a:srgbClr val="434343"/>
                </a:solidFill>
              </a:defRPr>
            </a:lvl5pPr>
          </a:lstStyle>
          <a:p>
            <a:r>
              <a:t>Body Level One</a:t>
            </a:r>
          </a:p>
          <a:p>
            <a:pPr lvl="1"/>
            <a:r>
              <a:t>Body Level Two</a:t>
            </a:r>
          </a:p>
          <a:p>
            <a:pPr lvl="2"/>
            <a:r>
              <a:t>Body Level Three</a:t>
            </a:r>
          </a:p>
          <a:p>
            <a:pPr lvl="3"/>
            <a:r>
              <a:t>Body Level Four</a:t>
            </a:r>
          </a:p>
          <a:p>
            <a:pPr lvl="4"/>
            <a:r>
              <a:t>Body Level Five</a:t>
            </a:r>
          </a:p>
        </p:txBody>
      </p:sp>
      <p:sp>
        <p:nvSpPr>
          <p:cNvPr id="43" name="Google Shape;31;p6"/>
          <p:cNvSpPr txBox="1">
            <a:spLocks noGrp="1"/>
          </p:cNvSpPr>
          <p:nvPr>
            <p:ph type="body" sz="half" idx="21"/>
          </p:nvPr>
        </p:nvSpPr>
        <p:spPr>
          <a:xfrm>
            <a:off x="4681052" y="956003"/>
            <a:ext cx="3621901" cy="2965501"/>
          </a:xfrm>
          <a:prstGeom prst="rect">
            <a:avLst/>
          </a:prstGeom>
        </p:spPr>
        <p:txBody>
          <a:bodyPr/>
          <a:lstStyle/>
          <a:p>
            <a:pPr marL="457200" indent="-381000" algn="l">
              <a:spcBef>
                <a:spcPts val="600"/>
              </a:spcBef>
              <a:buClr>
                <a:srgbClr val="999999"/>
              </a:buClr>
              <a:buSzPts val="3000"/>
              <a:buFont typeface="Helvetica"/>
              <a:buChar char="⊡"/>
              <a:defRPr sz="3000">
                <a:solidFill>
                  <a:srgbClr val="434343"/>
                </a:solidFill>
              </a:defRPr>
            </a:pPr>
            <a:endParaRPr/>
          </a:p>
        </p:txBody>
      </p:sp>
      <p:sp>
        <p:nvSpPr>
          <p:cNvPr id="44" name="Slide Number"/>
          <p:cNvSpPr txBox="1">
            <a:spLocks noGrp="1"/>
          </p:cNvSpPr>
          <p:nvPr>
            <p:ph type="sldNum" sz="quarter" idx="2"/>
          </p:nvPr>
        </p:nvSpPr>
        <p:spPr>
          <a:xfrm>
            <a:off x="4417595" y="4851401"/>
            <a:ext cx="308559" cy="309849"/>
          </a:xfrm>
          <a:prstGeom prst="rect">
            <a:avLst/>
          </a:prstGeom>
        </p:spPr>
        <p:txBody>
          <a:bodyPr/>
          <a:lstStyle>
            <a:lvl1pPr>
              <a:defRPr>
                <a:solidFill>
                  <a:schemeClr val="accent1"/>
                </a:solidFil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51" name="Google Shape;49;p10"/>
          <p:cNvSpPr/>
          <p:nvPr/>
        </p:nvSpPr>
        <p:spPr>
          <a:xfrm>
            <a:off x="558124" y="550424"/>
            <a:ext cx="8028201" cy="4042639"/>
          </a:xfrm>
          <a:custGeom>
            <a:avLst/>
            <a:gdLst/>
            <a:ahLst/>
            <a:cxnLst>
              <a:cxn ang="0">
                <a:pos x="wd2" y="hd2"/>
              </a:cxn>
              <a:cxn ang="5400000">
                <a:pos x="wd2" y="hd2"/>
              </a:cxn>
              <a:cxn ang="10800000">
                <a:pos x="wd2" y="hd2"/>
              </a:cxn>
              <a:cxn ang="16200000">
                <a:pos x="wd2" y="hd2"/>
              </a:cxn>
            </a:cxnLst>
            <a:rect l="0" t="0" r="r" b="b"/>
            <a:pathLst>
              <a:path w="21600" h="21600" extrusionOk="0">
                <a:moveTo>
                  <a:pt x="9019" y="4"/>
                </a:moveTo>
                <a:lnTo>
                  <a:pt x="0" y="0"/>
                </a:lnTo>
                <a:lnTo>
                  <a:pt x="0" y="21600"/>
                </a:lnTo>
                <a:lnTo>
                  <a:pt x="21600" y="21600"/>
                </a:lnTo>
                <a:lnTo>
                  <a:pt x="21600" y="0"/>
                </a:lnTo>
                <a:lnTo>
                  <a:pt x="12657" y="4"/>
                </a:lnTo>
              </a:path>
            </a:pathLst>
          </a:custGeom>
          <a:ln w="76200">
            <a:solidFill>
              <a:schemeClr val="accent1"/>
            </a:solidFill>
            <a:miter lim="8000"/>
          </a:ln>
        </p:spPr>
        <p:txBody>
          <a:bodyPr lIns="45718" tIns="45718" rIns="45718" bIns="45718"/>
          <a:lstStyle/>
          <a:p>
            <a:pPr>
              <a:defRPr>
                <a:solidFill>
                  <a:srgbClr val="000000"/>
                </a:solidFill>
              </a:defRPr>
            </a:pPr>
            <a:endParaRPr/>
          </a:p>
        </p:txBody>
      </p:sp>
      <p:sp>
        <p:nvSpPr>
          <p:cNvPr id="52" name="Slide Number"/>
          <p:cNvSpPr txBox="1">
            <a:spLocks noGrp="1"/>
          </p:cNvSpPr>
          <p:nvPr>
            <p:ph type="sldNum" sz="quarter" idx="2"/>
          </p:nvPr>
        </p:nvSpPr>
        <p:spPr>
          <a:xfrm>
            <a:off x="4417595" y="4713375"/>
            <a:ext cx="308559" cy="309849"/>
          </a:xfrm>
          <a:prstGeom prst="rect">
            <a:avLst/>
          </a:prstGeom>
        </p:spPr>
        <p:txBody>
          <a:bodyPr/>
          <a:lstStyle>
            <a:lvl1pPr>
              <a:defRPr>
                <a:solidFill>
                  <a:schemeClr val="accent1"/>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theme" Target="../theme/theme1.xml" /><Relationship Id="rId5" Type="http://schemas.openxmlformats.org/officeDocument/2006/relationships/slideLayout" Target="../slideLayouts/slideLayout5.xml" /><Relationship Id="rId4" Type="http://schemas.openxmlformats.org/officeDocument/2006/relationships/slideLayout" Target="../slideLayouts/slideLayout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Google Shape;13;p3"/>
          <p:cNvSpPr/>
          <p:nvPr/>
        </p:nvSpPr>
        <p:spPr>
          <a:xfrm>
            <a:off x="818061" y="805649"/>
            <a:ext cx="7507879" cy="3532201"/>
          </a:xfrm>
          <a:custGeom>
            <a:avLst/>
            <a:gdLst/>
            <a:ahLst/>
            <a:cxnLst>
              <a:cxn ang="0">
                <a:pos x="wd2" y="hd2"/>
              </a:cxn>
              <a:cxn ang="5400000">
                <a:pos x="wd2" y="hd2"/>
              </a:cxn>
              <a:cxn ang="10800000">
                <a:pos x="wd2" y="hd2"/>
              </a:cxn>
              <a:cxn ang="16200000">
                <a:pos x="wd2" y="hd2"/>
              </a:cxn>
            </a:cxnLst>
            <a:rect l="0" t="0" r="r" b="b"/>
            <a:pathLst>
              <a:path w="21600" h="21600" extrusionOk="0">
                <a:moveTo>
                  <a:pt x="8710" y="0"/>
                </a:moveTo>
                <a:lnTo>
                  <a:pt x="0" y="0"/>
                </a:lnTo>
                <a:lnTo>
                  <a:pt x="0" y="21600"/>
                </a:lnTo>
                <a:lnTo>
                  <a:pt x="21600" y="21600"/>
                </a:lnTo>
                <a:lnTo>
                  <a:pt x="21600" y="47"/>
                </a:lnTo>
                <a:lnTo>
                  <a:pt x="12890" y="47"/>
                </a:lnTo>
              </a:path>
            </a:pathLst>
          </a:custGeom>
          <a:ln w="76200">
            <a:solidFill>
              <a:srgbClr val="FFFFFF"/>
            </a:solidFill>
            <a:miter lim="8000"/>
          </a:ln>
        </p:spPr>
        <p:txBody>
          <a:bodyPr lIns="45718" tIns="45718" rIns="45718" bIns="45718"/>
          <a:lstStyle/>
          <a:p>
            <a:pPr>
              <a:defRPr>
                <a:solidFill>
                  <a:srgbClr val="000000"/>
                </a:solidFill>
              </a:defRPr>
            </a:pPr>
            <a:endParaRPr/>
          </a:p>
        </p:txBody>
      </p:sp>
      <p:sp>
        <p:nvSpPr>
          <p:cNvPr id="3" name="Title Text"/>
          <p:cNvSpPr txBox="1">
            <a:spLocks noGrp="1"/>
          </p:cNvSpPr>
          <p:nvPr>
            <p:ph type="title"/>
          </p:nvPr>
        </p:nvSpPr>
        <p:spPr>
          <a:xfrm>
            <a:off x="1933200" y="2189999"/>
            <a:ext cx="5277600" cy="44760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ormAutofit/>
          </a:bodyPr>
          <a:lstStyle/>
          <a:p>
            <a:r>
              <a:t>Title Text</a:t>
            </a:r>
          </a:p>
        </p:txBody>
      </p:sp>
      <p:sp>
        <p:nvSpPr>
          <p:cNvPr id="4" name="Body Level One…"/>
          <p:cNvSpPr txBox="1">
            <a:spLocks noGrp="1"/>
          </p:cNvSpPr>
          <p:nvPr>
            <p:ph type="body" idx="1"/>
          </p:nvPr>
        </p:nvSpPr>
        <p:spPr>
          <a:xfrm>
            <a:off x="685800" y="2505899"/>
            <a:ext cx="7772400" cy="44760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4417595" y="4585675"/>
            <a:ext cx="308559" cy="309849"/>
          </a:xfrm>
          <a:prstGeom prst="rect">
            <a:avLst/>
          </a:prstGeom>
          <a:ln w="12700">
            <a:miter lim="400000"/>
          </a:ln>
        </p:spPr>
        <p:txBody>
          <a:bodyPr wrap="none" lIns="91423" tIns="91423" rIns="91423" bIns="91423" anchor="ctr">
            <a:spAutoFit/>
          </a:bodyPr>
          <a:lstStyle>
            <a:lvl1pPr algn="ctr">
              <a:defRPr sz="800" b="1">
                <a:solidFill>
                  <a:srgbClr val="FFFFFF"/>
                </a:solidFill>
                <a:latin typeface="Montserrat"/>
                <a:ea typeface="Montserrat"/>
                <a:cs typeface="Montserrat"/>
                <a:sym typeface="Montserra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med"/>
  <p:txStyles>
    <p:titleStyle>
      <a:lvl1pPr marL="0" marR="0" indent="0" algn="ctr" defTabSz="914400" rtl="0" latinLnBrk="0">
        <a:lnSpc>
          <a:spcPct val="100000"/>
        </a:lnSpc>
        <a:spcBef>
          <a:spcPts val="0"/>
        </a:spcBef>
        <a:spcAft>
          <a:spcPts val="0"/>
        </a:spcAft>
        <a:buClrTx/>
        <a:buSzTx/>
        <a:buFontTx/>
        <a:buNone/>
        <a:tabLst/>
        <a:defRPr sz="2400" b="0" i="0" u="none" strike="noStrike" cap="none" spc="0" baseline="0">
          <a:solidFill>
            <a:srgbClr val="434343"/>
          </a:solidFill>
          <a:uFillTx/>
          <a:latin typeface="Montserrat"/>
          <a:ea typeface="Montserrat"/>
          <a:cs typeface="Montserrat"/>
          <a:sym typeface="Montserrat"/>
        </a:defRPr>
      </a:lvl1pPr>
      <a:lvl2pPr marL="0" marR="0" indent="0" algn="ctr" defTabSz="914400" rtl="0" latinLnBrk="0">
        <a:lnSpc>
          <a:spcPct val="100000"/>
        </a:lnSpc>
        <a:spcBef>
          <a:spcPts val="0"/>
        </a:spcBef>
        <a:spcAft>
          <a:spcPts val="0"/>
        </a:spcAft>
        <a:buClrTx/>
        <a:buSzTx/>
        <a:buFontTx/>
        <a:buNone/>
        <a:tabLst/>
        <a:defRPr sz="2400" b="0" i="0" u="none" strike="noStrike" cap="none" spc="0" baseline="0">
          <a:solidFill>
            <a:srgbClr val="434343"/>
          </a:solidFill>
          <a:uFillTx/>
          <a:latin typeface="Montserrat"/>
          <a:ea typeface="Montserrat"/>
          <a:cs typeface="Montserrat"/>
          <a:sym typeface="Montserrat"/>
        </a:defRPr>
      </a:lvl2pPr>
      <a:lvl3pPr marL="0" marR="0" indent="0" algn="ctr" defTabSz="914400" rtl="0" latinLnBrk="0">
        <a:lnSpc>
          <a:spcPct val="100000"/>
        </a:lnSpc>
        <a:spcBef>
          <a:spcPts val="0"/>
        </a:spcBef>
        <a:spcAft>
          <a:spcPts val="0"/>
        </a:spcAft>
        <a:buClrTx/>
        <a:buSzTx/>
        <a:buFontTx/>
        <a:buNone/>
        <a:tabLst/>
        <a:defRPr sz="2400" b="0" i="0" u="none" strike="noStrike" cap="none" spc="0" baseline="0">
          <a:solidFill>
            <a:srgbClr val="434343"/>
          </a:solidFill>
          <a:uFillTx/>
          <a:latin typeface="Montserrat"/>
          <a:ea typeface="Montserrat"/>
          <a:cs typeface="Montserrat"/>
          <a:sym typeface="Montserrat"/>
        </a:defRPr>
      </a:lvl3pPr>
      <a:lvl4pPr marL="0" marR="0" indent="0" algn="ctr" defTabSz="914400" rtl="0" latinLnBrk="0">
        <a:lnSpc>
          <a:spcPct val="100000"/>
        </a:lnSpc>
        <a:spcBef>
          <a:spcPts val="0"/>
        </a:spcBef>
        <a:spcAft>
          <a:spcPts val="0"/>
        </a:spcAft>
        <a:buClrTx/>
        <a:buSzTx/>
        <a:buFontTx/>
        <a:buNone/>
        <a:tabLst/>
        <a:defRPr sz="2400" b="0" i="0" u="none" strike="noStrike" cap="none" spc="0" baseline="0">
          <a:solidFill>
            <a:srgbClr val="434343"/>
          </a:solidFill>
          <a:uFillTx/>
          <a:latin typeface="Montserrat"/>
          <a:ea typeface="Montserrat"/>
          <a:cs typeface="Montserrat"/>
          <a:sym typeface="Montserrat"/>
        </a:defRPr>
      </a:lvl4pPr>
      <a:lvl5pPr marL="0" marR="0" indent="0" algn="ctr" defTabSz="914400" rtl="0" latinLnBrk="0">
        <a:lnSpc>
          <a:spcPct val="100000"/>
        </a:lnSpc>
        <a:spcBef>
          <a:spcPts val="0"/>
        </a:spcBef>
        <a:spcAft>
          <a:spcPts val="0"/>
        </a:spcAft>
        <a:buClrTx/>
        <a:buSzTx/>
        <a:buFontTx/>
        <a:buNone/>
        <a:tabLst/>
        <a:defRPr sz="2400" b="0" i="0" u="none" strike="noStrike" cap="none" spc="0" baseline="0">
          <a:solidFill>
            <a:srgbClr val="434343"/>
          </a:solidFill>
          <a:uFillTx/>
          <a:latin typeface="Montserrat"/>
          <a:ea typeface="Montserrat"/>
          <a:cs typeface="Montserrat"/>
          <a:sym typeface="Montserrat"/>
        </a:defRPr>
      </a:lvl5pPr>
      <a:lvl6pPr marL="0" marR="0" indent="0" algn="ctr" defTabSz="914400" rtl="0" latinLnBrk="0">
        <a:lnSpc>
          <a:spcPct val="100000"/>
        </a:lnSpc>
        <a:spcBef>
          <a:spcPts val="0"/>
        </a:spcBef>
        <a:spcAft>
          <a:spcPts val="0"/>
        </a:spcAft>
        <a:buClrTx/>
        <a:buSzTx/>
        <a:buFontTx/>
        <a:buNone/>
        <a:tabLst/>
        <a:defRPr sz="2400" b="0" i="0" u="none" strike="noStrike" cap="none" spc="0" baseline="0">
          <a:solidFill>
            <a:srgbClr val="434343"/>
          </a:solidFill>
          <a:uFillTx/>
          <a:latin typeface="Montserrat"/>
          <a:ea typeface="Montserrat"/>
          <a:cs typeface="Montserrat"/>
          <a:sym typeface="Montserrat"/>
        </a:defRPr>
      </a:lvl6pPr>
      <a:lvl7pPr marL="0" marR="0" indent="0" algn="ctr" defTabSz="914400" rtl="0" latinLnBrk="0">
        <a:lnSpc>
          <a:spcPct val="100000"/>
        </a:lnSpc>
        <a:spcBef>
          <a:spcPts val="0"/>
        </a:spcBef>
        <a:spcAft>
          <a:spcPts val="0"/>
        </a:spcAft>
        <a:buClrTx/>
        <a:buSzTx/>
        <a:buFontTx/>
        <a:buNone/>
        <a:tabLst/>
        <a:defRPr sz="2400" b="0" i="0" u="none" strike="noStrike" cap="none" spc="0" baseline="0">
          <a:solidFill>
            <a:srgbClr val="434343"/>
          </a:solidFill>
          <a:uFillTx/>
          <a:latin typeface="Montserrat"/>
          <a:ea typeface="Montserrat"/>
          <a:cs typeface="Montserrat"/>
          <a:sym typeface="Montserrat"/>
        </a:defRPr>
      </a:lvl7pPr>
      <a:lvl8pPr marL="0" marR="0" indent="0" algn="ctr" defTabSz="914400" rtl="0" latinLnBrk="0">
        <a:lnSpc>
          <a:spcPct val="100000"/>
        </a:lnSpc>
        <a:spcBef>
          <a:spcPts val="0"/>
        </a:spcBef>
        <a:spcAft>
          <a:spcPts val="0"/>
        </a:spcAft>
        <a:buClrTx/>
        <a:buSzTx/>
        <a:buFontTx/>
        <a:buNone/>
        <a:tabLst/>
        <a:defRPr sz="2400" b="0" i="0" u="none" strike="noStrike" cap="none" spc="0" baseline="0">
          <a:solidFill>
            <a:srgbClr val="434343"/>
          </a:solidFill>
          <a:uFillTx/>
          <a:latin typeface="Montserrat"/>
          <a:ea typeface="Montserrat"/>
          <a:cs typeface="Montserrat"/>
          <a:sym typeface="Montserrat"/>
        </a:defRPr>
      </a:lvl8pPr>
      <a:lvl9pPr marL="0" marR="0" indent="0" algn="ctr" defTabSz="914400" rtl="0" latinLnBrk="0">
        <a:lnSpc>
          <a:spcPct val="100000"/>
        </a:lnSpc>
        <a:spcBef>
          <a:spcPts val="0"/>
        </a:spcBef>
        <a:spcAft>
          <a:spcPts val="0"/>
        </a:spcAft>
        <a:buClrTx/>
        <a:buSzTx/>
        <a:buFontTx/>
        <a:buNone/>
        <a:tabLst/>
        <a:defRPr sz="2400" b="0" i="0" u="none" strike="noStrike" cap="none" spc="0" baseline="0">
          <a:solidFill>
            <a:srgbClr val="434343"/>
          </a:solidFill>
          <a:uFillTx/>
          <a:latin typeface="Montserrat"/>
          <a:ea typeface="Montserrat"/>
          <a:cs typeface="Montserrat"/>
          <a:sym typeface="Montserrat"/>
        </a:defRPr>
      </a:lvl9pPr>
    </p:titleStyle>
    <p:bodyStyle>
      <a:lvl1pPr marL="304800" marR="0" indent="-228600" algn="ctr" defTabSz="914400" rtl="0" latinLnBrk="0">
        <a:lnSpc>
          <a:spcPct val="100000"/>
        </a:lnSpc>
        <a:spcBef>
          <a:spcPts val="0"/>
        </a:spcBef>
        <a:spcAft>
          <a:spcPts val="0"/>
        </a:spcAft>
        <a:buClrTx/>
        <a:buSzTx/>
        <a:buFontTx/>
        <a:buNone/>
        <a:tabLst/>
        <a:defRPr sz="1800" b="0" i="0" u="none" strike="noStrike" cap="none" spc="0" baseline="0">
          <a:solidFill>
            <a:srgbClr val="FFFFFF"/>
          </a:solidFill>
          <a:uFillTx/>
          <a:latin typeface="Droid Serif"/>
          <a:ea typeface="Droid Serif"/>
          <a:cs typeface="Droid Serif"/>
          <a:sym typeface="Droid Serif"/>
        </a:defRPr>
      </a:lvl1pPr>
      <a:lvl2pPr marL="304800" marR="0" indent="76200" algn="ctr" defTabSz="914400" rtl="0" latinLnBrk="0">
        <a:lnSpc>
          <a:spcPct val="100000"/>
        </a:lnSpc>
        <a:spcBef>
          <a:spcPts val="0"/>
        </a:spcBef>
        <a:spcAft>
          <a:spcPts val="0"/>
        </a:spcAft>
        <a:buClrTx/>
        <a:buSzTx/>
        <a:buFontTx/>
        <a:buNone/>
        <a:tabLst/>
        <a:defRPr sz="1800" b="0" i="0" u="none" strike="noStrike" cap="none" spc="0" baseline="0">
          <a:solidFill>
            <a:srgbClr val="FFFFFF"/>
          </a:solidFill>
          <a:uFillTx/>
          <a:latin typeface="Droid Serif"/>
          <a:ea typeface="Droid Serif"/>
          <a:cs typeface="Droid Serif"/>
          <a:sym typeface="Droid Serif"/>
        </a:defRPr>
      </a:lvl2pPr>
      <a:lvl3pPr marL="304800" marR="0" indent="76200" algn="ctr" defTabSz="914400" rtl="0" latinLnBrk="0">
        <a:lnSpc>
          <a:spcPct val="100000"/>
        </a:lnSpc>
        <a:spcBef>
          <a:spcPts val="0"/>
        </a:spcBef>
        <a:spcAft>
          <a:spcPts val="0"/>
        </a:spcAft>
        <a:buClrTx/>
        <a:buSzTx/>
        <a:buFontTx/>
        <a:buNone/>
        <a:tabLst/>
        <a:defRPr sz="1800" b="0" i="0" u="none" strike="noStrike" cap="none" spc="0" baseline="0">
          <a:solidFill>
            <a:srgbClr val="FFFFFF"/>
          </a:solidFill>
          <a:uFillTx/>
          <a:latin typeface="Droid Serif"/>
          <a:ea typeface="Droid Serif"/>
          <a:cs typeface="Droid Serif"/>
          <a:sym typeface="Droid Serif"/>
        </a:defRPr>
      </a:lvl3pPr>
      <a:lvl4pPr marL="304800" marR="0" indent="76200" algn="ctr" defTabSz="914400" rtl="0" latinLnBrk="0">
        <a:lnSpc>
          <a:spcPct val="100000"/>
        </a:lnSpc>
        <a:spcBef>
          <a:spcPts val="0"/>
        </a:spcBef>
        <a:spcAft>
          <a:spcPts val="0"/>
        </a:spcAft>
        <a:buClrTx/>
        <a:buSzTx/>
        <a:buFontTx/>
        <a:buNone/>
        <a:tabLst/>
        <a:defRPr sz="1800" b="0" i="0" u="none" strike="noStrike" cap="none" spc="0" baseline="0">
          <a:solidFill>
            <a:srgbClr val="FFFFFF"/>
          </a:solidFill>
          <a:uFillTx/>
          <a:latin typeface="Droid Serif"/>
          <a:ea typeface="Droid Serif"/>
          <a:cs typeface="Droid Serif"/>
          <a:sym typeface="Droid Serif"/>
        </a:defRPr>
      </a:lvl4pPr>
      <a:lvl5pPr marL="304800" marR="0" indent="76200" algn="ctr" defTabSz="914400" rtl="0" latinLnBrk="0">
        <a:lnSpc>
          <a:spcPct val="100000"/>
        </a:lnSpc>
        <a:spcBef>
          <a:spcPts val="0"/>
        </a:spcBef>
        <a:spcAft>
          <a:spcPts val="0"/>
        </a:spcAft>
        <a:buClrTx/>
        <a:buSzTx/>
        <a:buFontTx/>
        <a:buNone/>
        <a:tabLst/>
        <a:defRPr sz="1800" b="0" i="0" u="none" strike="noStrike" cap="none" spc="0" baseline="0">
          <a:solidFill>
            <a:srgbClr val="FFFFFF"/>
          </a:solidFill>
          <a:uFillTx/>
          <a:latin typeface="Droid Serif"/>
          <a:ea typeface="Droid Serif"/>
          <a:cs typeface="Droid Serif"/>
          <a:sym typeface="Droid Serif"/>
        </a:defRPr>
      </a:lvl5pPr>
      <a:lvl6pPr marL="2743200" marR="0" indent="-342900" algn="ctr" defTabSz="914400" rtl="0" latinLnBrk="0">
        <a:lnSpc>
          <a:spcPct val="100000"/>
        </a:lnSpc>
        <a:spcBef>
          <a:spcPts val="0"/>
        </a:spcBef>
        <a:spcAft>
          <a:spcPts val="0"/>
        </a:spcAft>
        <a:buClrTx/>
        <a:buSzPts val="1800"/>
        <a:buFontTx/>
        <a:buChar char="■"/>
        <a:tabLst/>
        <a:defRPr sz="1800" b="0" i="0" u="none" strike="noStrike" cap="none" spc="0" baseline="0">
          <a:solidFill>
            <a:srgbClr val="FFFFFF"/>
          </a:solidFill>
          <a:uFillTx/>
          <a:latin typeface="Droid Serif"/>
          <a:ea typeface="Droid Serif"/>
          <a:cs typeface="Droid Serif"/>
          <a:sym typeface="Droid Serif"/>
        </a:defRPr>
      </a:lvl6pPr>
      <a:lvl7pPr marL="3200400" marR="0" indent="-342900" algn="ctr" defTabSz="914400" rtl="0" latinLnBrk="0">
        <a:lnSpc>
          <a:spcPct val="100000"/>
        </a:lnSpc>
        <a:spcBef>
          <a:spcPts val="0"/>
        </a:spcBef>
        <a:spcAft>
          <a:spcPts val="0"/>
        </a:spcAft>
        <a:buClrTx/>
        <a:buSzPts val="1800"/>
        <a:buFontTx/>
        <a:buChar char="●"/>
        <a:tabLst/>
        <a:defRPr sz="1800" b="0" i="0" u="none" strike="noStrike" cap="none" spc="0" baseline="0">
          <a:solidFill>
            <a:srgbClr val="FFFFFF"/>
          </a:solidFill>
          <a:uFillTx/>
          <a:latin typeface="Droid Serif"/>
          <a:ea typeface="Droid Serif"/>
          <a:cs typeface="Droid Serif"/>
          <a:sym typeface="Droid Serif"/>
        </a:defRPr>
      </a:lvl7pPr>
      <a:lvl8pPr marL="3657600" marR="0" indent="-342900" algn="ctr" defTabSz="914400" rtl="0" latinLnBrk="0">
        <a:lnSpc>
          <a:spcPct val="100000"/>
        </a:lnSpc>
        <a:spcBef>
          <a:spcPts val="0"/>
        </a:spcBef>
        <a:spcAft>
          <a:spcPts val="0"/>
        </a:spcAft>
        <a:buClrTx/>
        <a:buSzPts val="1800"/>
        <a:buFontTx/>
        <a:buChar char="○"/>
        <a:tabLst/>
        <a:defRPr sz="1800" b="0" i="0" u="none" strike="noStrike" cap="none" spc="0" baseline="0">
          <a:solidFill>
            <a:srgbClr val="FFFFFF"/>
          </a:solidFill>
          <a:uFillTx/>
          <a:latin typeface="Droid Serif"/>
          <a:ea typeface="Droid Serif"/>
          <a:cs typeface="Droid Serif"/>
          <a:sym typeface="Droid Serif"/>
        </a:defRPr>
      </a:lvl8pPr>
      <a:lvl9pPr marL="4114800" marR="0" indent="-342900" algn="ctr" defTabSz="914400" rtl="0" latinLnBrk="0">
        <a:lnSpc>
          <a:spcPct val="100000"/>
        </a:lnSpc>
        <a:spcBef>
          <a:spcPts val="0"/>
        </a:spcBef>
        <a:spcAft>
          <a:spcPts val="0"/>
        </a:spcAft>
        <a:buClrTx/>
        <a:buSzPts val="1800"/>
        <a:buFontTx/>
        <a:buChar char="■"/>
        <a:tabLst/>
        <a:defRPr sz="1800" b="0" i="0" u="none" strike="noStrike" cap="none" spc="0" baseline="0">
          <a:solidFill>
            <a:srgbClr val="FFFFFF"/>
          </a:solidFill>
          <a:uFillTx/>
          <a:latin typeface="Droid Serif"/>
          <a:ea typeface="Droid Serif"/>
          <a:cs typeface="Droid Serif"/>
          <a:sym typeface="Droid Serif"/>
        </a:defRPr>
      </a:lvl9pPr>
    </p:bodyStyle>
    <p:otherStyle>
      <a:lvl1pPr marL="0" marR="0" indent="0" algn="ct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Montserrat"/>
        </a:defRPr>
      </a:lvl1pPr>
      <a:lvl2pPr marL="0" marR="0" indent="0" algn="ct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Montserrat"/>
        </a:defRPr>
      </a:lvl2pPr>
      <a:lvl3pPr marL="0" marR="0" indent="0" algn="ct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Montserrat"/>
        </a:defRPr>
      </a:lvl3pPr>
      <a:lvl4pPr marL="0" marR="0" indent="0" algn="ct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Montserrat"/>
        </a:defRPr>
      </a:lvl4pPr>
      <a:lvl5pPr marL="0" marR="0" indent="0" algn="ct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Montserrat"/>
        </a:defRPr>
      </a:lvl5pPr>
      <a:lvl6pPr marL="0" marR="0" indent="0" algn="ct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Montserrat"/>
        </a:defRPr>
      </a:lvl6pPr>
      <a:lvl7pPr marL="0" marR="0" indent="0" algn="ct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Montserrat"/>
        </a:defRPr>
      </a:lvl7pPr>
      <a:lvl8pPr marL="0" marR="0" indent="0" algn="ct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Montserrat"/>
        </a:defRPr>
      </a:lvl8pPr>
      <a:lvl9pPr marL="0" marR="0" indent="0" algn="ct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Montserra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1.pn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3" Type="http://schemas.openxmlformats.org/officeDocument/2006/relationships/chart" Target="../charts/chart5.xml" /><Relationship Id="rId2" Type="http://schemas.openxmlformats.org/officeDocument/2006/relationships/chart" Target="../charts/chart4.xml" /><Relationship Id="rId1" Type="http://schemas.openxmlformats.org/officeDocument/2006/relationships/slideLayout" Target="../slideLayouts/slideLayout5.xml" /></Relationships>
</file>

<file path=ppt/slides/_rels/slide11.xml.rels><?xml version="1.0" encoding="UTF-8" standalone="yes"?>
<Relationships xmlns="http://schemas.openxmlformats.org/package/2006/relationships"><Relationship Id="rId3" Type="http://schemas.openxmlformats.org/officeDocument/2006/relationships/chart" Target="../charts/chart7.xml" /><Relationship Id="rId2" Type="http://schemas.openxmlformats.org/officeDocument/2006/relationships/chart" Target="../charts/chart6.xml" /><Relationship Id="rId1" Type="http://schemas.openxmlformats.org/officeDocument/2006/relationships/slideLayout" Target="../slideLayouts/slideLayout5.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14.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Layout" Target="../slideLayouts/slideLayout5.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18.xml.rels><?xml version="1.0" encoding="UTF-8" standalone="yes"?>
<Relationships xmlns="http://schemas.openxmlformats.org/package/2006/relationships"><Relationship Id="rId3" Type="http://schemas.openxmlformats.org/officeDocument/2006/relationships/chart" Target="../charts/chart9.xml" /><Relationship Id="rId2" Type="http://schemas.openxmlformats.org/officeDocument/2006/relationships/chart" Target="../charts/chart8.xml" /><Relationship Id="rId1" Type="http://schemas.openxmlformats.org/officeDocument/2006/relationships/slideLayout" Target="../slideLayouts/slideLayout5.xml" /></Relationships>
</file>

<file path=ppt/slides/_rels/slide19.xml.rels><?xml version="1.0" encoding="UTF-8" standalone="yes"?>
<Relationships xmlns="http://schemas.openxmlformats.org/package/2006/relationships"><Relationship Id="rId2" Type="http://schemas.openxmlformats.org/officeDocument/2006/relationships/image" Target="../media/image6.jpeg" /><Relationship Id="rId1" Type="http://schemas.openxmlformats.org/officeDocument/2006/relationships/slideLayout" Target="../slideLayouts/slideLayout4.xml" /></Relationships>
</file>

<file path=ppt/slides/_rels/slide2.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Layout" Target="../slideLayouts/slideLayout4.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21.xml.rels><?xml version="1.0" encoding="UTF-8" standalone="yes"?>
<Relationships xmlns="http://schemas.openxmlformats.org/package/2006/relationships"><Relationship Id="rId3" Type="http://schemas.openxmlformats.org/officeDocument/2006/relationships/image" Target="../media/image8.jpeg" /><Relationship Id="rId7" Type="http://schemas.openxmlformats.org/officeDocument/2006/relationships/image" Target="../media/image12.jpeg" /><Relationship Id="rId2" Type="http://schemas.openxmlformats.org/officeDocument/2006/relationships/image" Target="../media/image7.jpeg" /><Relationship Id="rId1" Type="http://schemas.openxmlformats.org/officeDocument/2006/relationships/slideLayout" Target="../slideLayouts/slideLayout4.xml" /><Relationship Id="rId6" Type="http://schemas.openxmlformats.org/officeDocument/2006/relationships/image" Target="../media/image11.jpeg" /><Relationship Id="rId5" Type="http://schemas.openxmlformats.org/officeDocument/2006/relationships/image" Target="../media/image10.jpeg" /><Relationship Id="rId4" Type="http://schemas.openxmlformats.org/officeDocument/2006/relationships/image" Target="../media/image9.jpeg" /></Relationships>
</file>

<file path=ppt/slides/_rels/slide22.xml.rels><?xml version="1.0" encoding="UTF-8" standalone="yes"?>
<Relationships xmlns="http://schemas.openxmlformats.org/package/2006/relationships"><Relationship Id="rId8" Type="http://schemas.openxmlformats.org/officeDocument/2006/relationships/image" Target="../media/image19.jpeg" /><Relationship Id="rId3" Type="http://schemas.openxmlformats.org/officeDocument/2006/relationships/image" Target="../media/image14.jpeg" /><Relationship Id="rId7" Type="http://schemas.openxmlformats.org/officeDocument/2006/relationships/image" Target="../media/image18.jpeg" /><Relationship Id="rId2" Type="http://schemas.openxmlformats.org/officeDocument/2006/relationships/image" Target="../media/image13.bmp" /><Relationship Id="rId1" Type="http://schemas.openxmlformats.org/officeDocument/2006/relationships/slideLayout" Target="../slideLayouts/slideLayout4.xml" /><Relationship Id="rId6" Type="http://schemas.openxmlformats.org/officeDocument/2006/relationships/image" Target="../media/image17.bmp" /><Relationship Id="rId11" Type="http://schemas.openxmlformats.org/officeDocument/2006/relationships/image" Target="../media/image22.jpeg" /><Relationship Id="rId5" Type="http://schemas.openxmlformats.org/officeDocument/2006/relationships/image" Target="../media/image16.jpeg" /><Relationship Id="rId10" Type="http://schemas.openxmlformats.org/officeDocument/2006/relationships/image" Target="../media/image21.png" /><Relationship Id="rId4" Type="http://schemas.openxmlformats.org/officeDocument/2006/relationships/image" Target="../media/image15.jpeg" /><Relationship Id="rId9" Type="http://schemas.openxmlformats.org/officeDocument/2006/relationships/image" Target="../media/image20.jpeg"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25.xml.rels><?xml version="1.0" encoding="UTF-8" standalone="yes"?>
<Relationships xmlns="http://schemas.openxmlformats.org/package/2006/relationships"><Relationship Id="rId8" Type="http://schemas.openxmlformats.org/officeDocument/2006/relationships/image" Target="../media/image29.jpeg" /><Relationship Id="rId3" Type="http://schemas.openxmlformats.org/officeDocument/2006/relationships/image" Target="../media/image24.jpeg" /><Relationship Id="rId7" Type="http://schemas.openxmlformats.org/officeDocument/2006/relationships/image" Target="../media/image28.jpeg" /><Relationship Id="rId2" Type="http://schemas.openxmlformats.org/officeDocument/2006/relationships/image" Target="../media/image23.jpeg" /><Relationship Id="rId1" Type="http://schemas.openxmlformats.org/officeDocument/2006/relationships/slideLayout" Target="../slideLayouts/slideLayout4.xml" /><Relationship Id="rId6" Type="http://schemas.openxmlformats.org/officeDocument/2006/relationships/image" Target="../media/image27.jpeg" /><Relationship Id="rId5" Type="http://schemas.openxmlformats.org/officeDocument/2006/relationships/image" Target="../media/image26.jpeg" /><Relationship Id="rId4" Type="http://schemas.openxmlformats.org/officeDocument/2006/relationships/image" Target="../media/image25.jpeg" /></Relationships>
</file>

<file path=ppt/slides/_rels/slide26.xml.rels><?xml version="1.0" encoding="UTF-8" standalone="yes"?>
<Relationships xmlns="http://schemas.openxmlformats.org/package/2006/relationships"><Relationship Id="rId3" Type="http://schemas.openxmlformats.org/officeDocument/2006/relationships/image" Target="../media/image31.jpeg" /><Relationship Id="rId2" Type="http://schemas.openxmlformats.org/officeDocument/2006/relationships/image" Target="../media/image30.jpeg" /><Relationship Id="rId1" Type="http://schemas.openxmlformats.org/officeDocument/2006/relationships/slideLayout" Target="../slideLayouts/slideLayout4.xml" /><Relationship Id="rId5" Type="http://schemas.openxmlformats.org/officeDocument/2006/relationships/image" Target="../media/image33.jpeg" /><Relationship Id="rId4" Type="http://schemas.openxmlformats.org/officeDocument/2006/relationships/image" Target="../media/image32.jpeg" /></Relationships>
</file>

<file path=ppt/slides/_rels/slide27.xml.rels><?xml version="1.0" encoding="UTF-8" standalone="yes"?>
<Relationships xmlns="http://schemas.openxmlformats.org/package/2006/relationships"><Relationship Id="rId3" Type="http://schemas.openxmlformats.org/officeDocument/2006/relationships/image" Target="../media/image35.jpeg" /><Relationship Id="rId7" Type="http://schemas.openxmlformats.org/officeDocument/2006/relationships/image" Target="../media/image39.jpeg" /><Relationship Id="rId2" Type="http://schemas.openxmlformats.org/officeDocument/2006/relationships/image" Target="../media/image34.jpeg" /><Relationship Id="rId1" Type="http://schemas.openxmlformats.org/officeDocument/2006/relationships/slideLayout" Target="../slideLayouts/slideLayout4.xml" /><Relationship Id="rId6" Type="http://schemas.openxmlformats.org/officeDocument/2006/relationships/image" Target="../media/image38.jpeg" /><Relationship Id="rId5" Type="http://schemas.openxmlformats.org/officeDocument/2006/relationships/image" Target="../media/image37.jpeg" /><Relationship Id="rId4" Type="http://schemas.openxmlformats.org/officeDocument/2006/relationships/image" Target="../media/image36.jpeg" /></Relationships>
</file>

<file path=ppt/slides/_rels/slide28.xml.rels><?xml version="1.0" encoding="UTF-8" standalone="yes"?>
<Relationships xmlns="http://schemas.openxmlformats.org/package/2006/relationships"><Relationship Id="rId3" Type="http://schemas.openxmlformats.org/officeDocument/2006/relationships/image" Target="../media/image40.jpeg" /><Relationship Id="rId2" Type="http://schemas.openxmlformats.org/officeDocument/2006/relationships/image" Target="../media/image13.bmp" /><Relationship Id="rId1" Type="http://schemas.openxmlformats.org/officeDocument/2006/relationships/slideLayout" Target="../slideLayouts/slideLayout4.xml" /><Relationship Id="rId5" Type="http://schemas.openxmlformats.org/officeDocument/2006/relationships/image" Target="../media/image42.jpeg" /><Relationship Id="rId4" Type="http://schemas.openxmlformats.org/officeDocument/2006/relationships/image" Target="../media/image41.jpeg" /></Relationships>
</file>

<file path=ppt/slides/_rels/slide29.xml.rels><?xml version="1.0" encoding="UTF-8" standalone="yes"?>
<Relationships xmlns="http://schemas.openxmlformats.org/package/2006/relationships"><Relationship Id="rId3" Type="http://schemas.openxmlformats.org/officeDocument/2006/relationships/image" Target="../media/image4.jpeg" /><Relationship Id="rId7" Type="http://schemas.openxmlformats.org/officeDocument/2006/relationships/image" Target="../media/image47.jpeg" /><Relationship Id="rId2" Type="http://schemas.openxmlformats.org/officeDocument/2006/relationships/image" Target="../media/image43.png" /><Relationship Id="rId1" Type="http://schemas.openxmlformats.org/officeDocument/2006/relationships/slideLayout" Target="../slideLayouts/slideLayout4.xml" /><Relationship Id="rId6" Type="http://schemas.openxmlformats.org/officeDocument/2006/relationships/image" Target="../media/image46.jpeg" /><Relationship Id="rId5" Type="http://schemas.openxmlformats.org/officeDocument/2006/relationships/image" Target="../media/image45.bmp" /><Relationship Id="rId4" Type="http://schemas.openxmlformats.org/officeDocument/2006/relationships/image" Target="../media/image44.jpeg" /></Relationships>
</file>

<file path=ppt/slides/_rels/slide3.xml.rels><?xml version="1.0" encoding="UTF-8" standalone="yes"?>
<Relationships xmlns="http://schemas.openxmlformats.org/package/2006/relationships"><Relationship Id="rId2" Type="http://schemas.openxmlformats.org/officeDocument/2006/relationships/image" Target="../media/image4.jpeg" /><Relationship Id="rId1" Type="http://schemas.openxmlformats.org/officeDocument/2006/relationships/slideLayout" Target="../slideLayouts/slideLayout4.xml" /></Relationships>
</file>

<file path=ppt/slides/_rels/slide30.xml.rels><?xml version="1.0" encoding="UTF-8" standalone="yes"?>
<Relationships xmlns="http://schemas.openxmlformats.org/package/2006/relationships"><Relationship Id="rId2" Type="http://schemas.openxmlformats.org/officeDocument/2006/relationships/image" Target="../media/image48.jpeg" /><Relationship Id="rId1" Type="http://schemas.openxmlformats.org/officeDocument/2006/relationships/slideLayout" Target="../slideLayouts/slideLayout4.xml" /></Relationships>
</file>

<file path=ppt/slides/_rels/slide31.xml.rels><?xml version="1.0" encoding="UTF-8" standalone="yes"?>
<Relationships xmlns="http://schemas.openxmlformats.org/package/2006/relationships"><Relationship Id="rId3" Type="http://schemas.openxmlformats.org/officeDocument/2006/relationships/image" Target="../media/image50.jpeg" /><Relationship Id="rId2" Type="http://schemas.openxmlformats.org/officeDocument/2006/relationships/image" Target="../media/image49.jpeg" /><Relationship Id="rId1" Type="http://schemas.openxmlformats.org/officeDocument/2006/relationships/slideLayout" Target="../slideLayouts/slideLayout4.xml" /><Relationship Id="rId6" Type="http://schemas.openxmlformats.org/officeDocument/2006/relationships/image" Target="../media/image53.jpeg" /><Relationship Id="rId5" Type="http://schemas.openxmlformats.org/officeDocument/2006/relationships/image" Target="../media/image52.jpeg" /><Relationship Id="rId4" Type="http://schemas.openxmlformats.org/officeDocument/2006/relationships/image" Target="../media/image51.jpeg" /></Relationships>
</file>

<file path=ppt/slides/_rels/slide32.xml.rels><?xml version="1.0" encoding="UTF-8" standalone="yes"?>
<Relationships xmlns="http://schemas.openxmlformats.org/package/2006/relationships"><Relationship Id="rId8" Type="http://schemas.openxmlformats.org/officeDocument/2006/relationships/image" Target="../media/image60.jpeg" /><Relationship Id="rId3" Type="http://schemas.openxmlformats.org/officeDocument/2006/relationships/image" Target="../media/image55.jpeg" /><Relationship Id="rId7" Type="http://schemas.openxmlformats.org/officeDocument/2006/relationships/image" Target="../media/image59.jpeg" /><Relationship Id="rId2" Type="http://schemas.openxmlformats.org/officeDocument/2006/relationships/image" Target="../media/image54.bmp" /><Relationship Id="rId1" Type="http://schemas.openxmlformats.org/officeDocument/2006/relationships/slideLayout" Target="../slideLayouts/slideLayout4.xml" /><Relationship Id="rId6" Type="http://schemas.openxmlformats.org/officeDocument/2006/relationships/image" Target="../media/image58.jpeg" /><Relationship Id="rId11" Type="http://schemas.openxmlformats.org/officeDocument/2006/relationships/image" Target="../media/image63.jpeg" /><Relationship Id="rId5" Type="http://schemas.openxmlformats.org/officeDocument/2006/relationships/image" Target="../media/image57.jpeg" /><Relationship Id="rId10" Type="http://schemas.openxmlformats.org/officeDocument/2006/relationships/image" Target="../media/image62.jpeg" /><Relationship Id="rId4" Type="http://schemas.openxmlformats.org/officeDocument/2006/relationships/image" Target="../media/image56.jpeg" /><Relationship Id="rId9" Type="http://schemas.openxmlformats.org/officeDocument/2006/relationships/image" Target="../media/image61.jpeg" /></Relationships>
</file>

<file path=ppt/slides/_rels/slide33.xml.rels><?xml version="1.0" encoding="UTF-8" standalone="yes"?>
<Relationships xmlns="http://schemas.openxmlformats.org/package/2006/relationships"><Relationship Id="rId3" Type="http://schemas.openxmlformats.org/officeDocument/2006/relationships/image" Target="../media/image64.tif" /><Relationship Id="rId7" Type="http://schemas.openxmlformats.org/officeDocument/2006/relationships/image" Target="../media/image63.jpeg" /><Relationship Id="rId2" Type="http://schemas.openxmlformats.org/officeDocument/2006/relationships/image" Target="../media/image13.bmp" /><Relationship Id="rId1" Type="http://schemas.openxmlformats.org/officeDocument/2006/relationships/slideLayout" Target="../slideLayouts/slideLayout4.xml" /><Relationship Id="rId6" Type="http://schemas.openxmlformats.org/officeDocument/2006/relationships/image" Target="../media/image67.png" /><Relationship Id="rId5" Type="http://schemas.openxmlformats.org/officeDocument/2006/relationships/image" Target="../media/image66.png" /><Relationship Id="rId4" Type="http://schemas.openxmlformats.org/officeDocument/2006/relationships/image" Target="../media/image65.tif" /></Relationships>
</file>

<file path=ppt/slides/_rels/slide34.xml.rels><?xml version="1.0" encoding="UTF-8" standalone="yes"?>
<Relationships xmlns="http://schemas.openxmlformats.org/package/2006/relationships"><Relationship Id="rId8" Type="http://schemas.openxmlformats.org/officeDocument/2006/relationships/image" Target="../media/image73.png" /><Relationship Id="rId3" Type="http://schemas.openxmlformats.org/officeDocument/2006/relationships/image" Target="../media/image68.tif" /><Relationship Id="rId7" Type="http://schemas.openxmlformats.org/officeDocument/2006/relationships/image" Target="../media/image72.png" /><Relationship Id="rId2" Type="http://schemas.openxmlformats.org/officeDocument/2006/relationships/image" Target="../media/image13.bmp" /><Relationship Id="rId1" Type="http://schemas.openxmlformats.org/officeDocument/2006/relationships/slideLayout" Target="../slideLayouts/slideLayout4.xml" /><Relationship Id="rId6" Type="http://schemas.openxmlformats.org/officeDocument/2006/relationships/image" Target="../media/image71.tif" /><Relationship Id="rId5" Type="http://schemas.openxmlformats.org/officeDocument/2006/relationships/image" Target="../media/image70.tif" /><Relationship Id="rId4" Type="http://schemas.openxmlformats.org/officeDocument/2006/relationships/image" Target="../media/image69.tif" /></Relationships>
</file>

<file path=ppt/slides/_rels/slide35.xml.rels><?xml version="1.0" encoding="UTF-8" standalone="yes"?>
<Relationships xmlns="http://schemas.openxmlformats.org/package/2006/relationships"><Relationship Id="rId3" Type="http://schemas.openxmlformats.org/officeDocument/2006/relationships/image" Target="../media/image75.tif" /><Relationship Id="rId7" Type="http://schemas.openxmlformats.org/officeDocument/2006/relationships/image" Target="../media/image79.png" /><Relationship Id="rId2" Type="http://schemas.openxmlformats.org/officeDocument/2006/relationships/image" Target="../media/image74.bmp" /><Relationship Id="rId1" Type="http://schemas.openxmlformats.org/officeDocument/2006/relationships/slideLayout" Target="../slideLayouts/slideLayout4.xml" /><Relationship Id="rId6" Type="http://schemas.openxmlformats.org/officeDocument/2006/relationships/image" Target="../media/image78.tif" /><Relationship Id="rId5" Type="http://schemas.openxmlformats.org/officeDocument/2006/relationships/image" Target="../media/image77.tif" /><Relationship Id="rId4" Type="http://schemas.openxmlformats.org/officeDocument/2006/relationships/image" Target="../media/image76.tif" /></Relationships>
</file>

<file path=ppt/slides/_rels/slide36.xml.rels><?xml version="1.0" encoding="UTF-8" standalone="yes"?>
<Relationships xmlns="http://schemas.openxmlformats.org/package/2006/relationships"><Relationship Id="rId3" Type="http://schemas.openxmlformats.org/officeDocument/2006/relationships/image" Target="../media/image81.tif" /><Relationship Id="rId2" Type="http://schemas.openxmlformats.org/officeDocument/2006/relationships/image" Target="../media/image80.tif" /><Relationship Id="rId1" Type="http://schemas.openxmlformats.org/officeDocument/2006/relationships/slideLayout" Target="../slideLayouts/slideLayout4.xml" /><Relationship Id="rId5" Type="http://schemas.openxmlformats.org/officeDocument/2006/relationships/image" Target="../media/image83.jpeg" /><Relationship Id="rId4" Type="http://schemas.openxmlformats.org/officeDocument/2006/relationships/image" Target="../media/image82.tif" /></Relationships>
</file>

<file path=ppt/slides/_rels/slide37.xml.rels><?xml version="1.0" encoding="UTF-8" standalone="yes"?>
<Relationships xmlns="http://schemas.openxmlformats.org/package/2006/relationships"><Relationship Id="rId3" Type="http://schemas.openxmlformats.org/officeDocument/2006/relationships/image" Target="../media/image85.jpeg" /><Relationship Id="rId2" Type="http://schemas.openxmlformats.org/officeDocument/2006/relationships/image" Target="../media/image84.jpeg" /><Relationship Id="rId1" Type="http://schemas.openxmlformats.org/officeDocument/2006/relationships/slideLayout" Target="../slideLayouts/slideLayout4.xml" /></Relationships>
</file>

<file path=ppt/slides/_rels/slide38.xml.rels><?xml version="1.0" encoding="UTF-8" standalone="yes"?>
<Relationships xmlns="http://schemas.openxmlformats.org/package/2006/relationships"><Relationship Id="rId3" Type="http://schemas.openxmlformats.org/officeDocument/2006/relationships/image" Target="../media/image87.jpeg" /><Relationship Id="rId2" Type="http://schemas.openxmlformats.org/officeDocument/2006/relationships/image" Target="../media/image86.jpeg" /><Relationship Id="rId1" Type="http://schemas.openxmlformats.org/officeDocument/2006/relationships/slideLayout" Target="../slideLayouts/slideLayout4.xml" /><Relationship Id="rId5" Type="http://schemas.openxmlformats.org/officeDocument/2006/relationships/image" Target="../media/image89.jpeg" /><Relationship Id="rId4" Type="http://schemas.openxmlformats.org/officeDocument/2006/relationships/image" Target="../media/image88.jpeg" /></Relationships>
</file>

<file path=ppt/slides/_rels/slide39.xml.rels><?xml version="1.0" encoding="UTF-8" standalone="yes"?>
<Relationships xmlns="http://schemas.openxmlformats.org/package/2006/relationships"><Relationship Id="rId3" Type="http://schemas.openxmlformats.org/officeDocument/2006/relationships/image" Target="../media/image91.jpeg" /><Relationship Id="rId2" Type="http://schemas.openxmlformats.org/officeDocument/2006/relationships/image" Target="../media/image90.jpeg" /><Relationship Id="rId1" Type="http://schemas.openxmlformats.org/officeDocument/2006/relationships/slideLayout" Target="../slideLayouts/slideLayout4.xml" /><Relationship Id="rId4" Type="http://schemas.openxmlformats.org/officeDocument/2006/relationships/image" Target="../media/image92.jpeg" /></Relationships>
</file>

<file path=ppt/slides/_rels/slide4.xml.rels><?xml version="1.0" encoding="UTF-8" standalone="yes"?>
<Relationships xmlns="http://schemas.openxmlformats.org/package/2006/relationships"><Relationship Id="rId2" Type="http://schemas.openxmlformats.org/officeDocument/2006/relationships/chart" Target="../charts/chart1.xml" /><Relationship Id="rId1" Type="http://schemas.openxmlformats.org/officeDocument/2006/relationships/slideLayout" Target="../slideLayouts/slideLayout4.xml" /></Relationships>
</file>

<file path=ppt/slides/_rels/slide40.xml.rels><?xml version="1.0" encoding="UTF-8" standalone="yes"?>
<Relationships xmlns="http://schemas.openxmlformats.org/package/2006/relationships"><Relationship Id="rId3" Type="http://schemas.openxmlformats.org/officeDocument/2006/relationships/image" Target="../media/image94.jpeg" /><Relationship Id="rId2" Type="http://schemas.openxmlformats.org/officeDocument/2006/relationships/image" Target="../media/image93.jpeg" /><Relationship Id="rId1" Type="http://schemas.openxmlformats.org/officeDocument/2006/relationships/slideLayout" Target="../slideLayouts/slideLayout4.xml" /></Relationships>
</file>

<file path=ppt/slides/_rels/slide41.xml.rels><?xml version="1.0" encoding="UTF-8" standalone="yes"?>
<Relationships xmlns="http://schemas.openxmlformats.org/package/2006/relationships"><Relationship Id="rId3" Type="http://schemas.openxmlformats.org/officeDocument/2006/relationships/image" Target="../media/image96.jpeg" /><Relationship Id="rId2" Type="http://schemas.openxmlformats.org/officeDocument/2006/relationships/image" Target="../media/image95.jpeg" /><Relationship Id="rId1" Type="http://schemas.openxmlformats.org/officeDocument/2006/relationships/slideLayout" Target="../slideLayouts/slideLayout4.xml" /><Relationship Id="rId6" Type="http://schemas.openxmlformats.org/officeDocument/2006/relationships/image" Target="../media/image99.jpeg" /><Relationship Id="rId5" Type="http://schemas.openxmlformats.org/officeDocument/2006/relationships/image" Target="../media/image98.jpeg" /><Relationship Id="rId4" Type="http://schemas.openxmlformats.org/officeDocument/2006/relationships/image" Target="../media/image97.jpeg" /></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44.xml.rels><?xml version="1.0" encoding="UTF-8" standalone="yes"?>
<Relationships xmlns="http://schemas.openxmlformats.org/package/2006/relationships"><Relationship Id="rId3" Type="http://schemas.openxmlformats.org/officeDocument/2006/relationships/image" Target="../media/image101.jpeg" /><Relationship Id="rId2" Type="http://schemas.openxmlformats.org/officeDocument/2006/relationships/image" Target="../media/image100.jpeg" /><Relationship Id="rId1" Type="http://schemas.openxmlformats.org/officeDocument/2006/relationships/slideLayout" Target="../slideLayouts/slideLayout4.xml" /><Relationship Id="rId5" Type="http://schemas.openxmlformats.org/officeDocument/2006/relationships/image" Target="../media/image103.jpeg" /><Relationship Id="rId4" Type="http://schemas.openxmlformats.org/officeDocument/2006/relationships/image" Target="../media/image102.jpeg" /></Relationships>
</file>

<file path=ppt/slides/_rels/slide45.xml.rels><?xml version="1.0" encoding="UTF-8" standalone="yes"?>
<Relationships xmlns="http://schemas.openxmlformats.org/package/2006/relationships"><Relationship Id="rId8" Type="http://schemas.openxmlformats.org/officeDocument/2006/relationships/image" Target="../media/image110.jpeg" /><Relationship Id="rId3" Type="http://schemas.openxmlformats.org/officeDocument/2006/relationships/image" Target="../media/image105.jpeg" /><Relationship Id="rId7" Type="http://schemas.openxmlformats.org/officeDocument/2006/relationships/image" Target="../media/image109.jpeg" /><Relationship Id="rId2" Type="http://schemas.openxmlformats.org/officeDocument/2006/relationships/image" Target="../media/image104.jpeg" /><Relationship Id="rId1" Type="http://schemas.openxmlformats.org/officeDocument/2006/relationships/slideLayout" Target="../slideLayouts/slideLayout4.xml" /><Relationship Id="rId6" Type="http://schemas.openxmlformats.org/officeDocument/2006/relationships/image" Target="../media/image108.jpeg" /><Relationship Id="rId5" Type="http://schemas.openxmlformats.org/officeDocument/2006/relationships/image" Target="../media/image107.jpeg" /><Relationship Id="rId10" Type="http://schemas.openxmlformats.org/officeDocument/2006/relationships/image" Target="../media/image112.jpeg" /><Relationship Id="rId4" Type="http://schemas.openxmlformats.org/officeDocument/2006/relationships/image" Target="../media/image106.jpeg" /><Relationship Id="rId9" Type="http://schemas.openxmlformats.org/officeDocument/2006/relationships/image" Target="../media/image111.jpeg" /></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9.xml.rels><?xml version="1.0" encoding="UTF-8" standalone="yes"?>
<Relationships xmlns="http://schemas.openxmlformats.org/package/2006/relationships"><Relationship Id="rId3" Type="http://schemas.openxmlformats.org/officeDocument/2006/relationships/chart" Target="../charts/chart3.xml" /><Relationship Id="rId2" Type="http://schemas.openxmlformats.org/officeDocument/2006/relationships/chart" Target="../charts/chart2.xml" /><Relationship Id="rId1" Type="http://schemas.openxmlformats.org/officeDocument/2006/relationships/slideLayout" Target="../slideLayouts/slideLayout5.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4" descr="Picture 4"/>
          <p:cNvPicPr>
            <a:picLocks noChangeAspect="1"/>
          </p:cNvPicPr>
          <p:nvPr/>
        </p:nvPicPr>
        <p:blipFill>
          <a:blip r:embed="rId2"/>
          <a:srcRect l="30315" r="17190"/>
          <a:stretch>
            <a:fillRect/>
          </a:stretch>
        </p:blipFill>
        <p:spPr>
          <a:xfrm>
            <a:off x="1066799" y="860006"/>
            <a:ext cx="2845766" cy="3388144"/>
          </a:xfrm>
          <a:prstGeom prst="rect">
            <a:avLst/>
          </a:prstGeom>
          <a:ln w="12700">
            <a:miter lim="400000"/>
          </a:ln>
        </p:spPr>
      </p:pic>
      <p:sp>
        <p:nvSpPr>
          <p:cNvPr id="70" name="Rectangle 2"/>
          <p:cNvSpPr txBox="1"/>
          <p:nvPr/>
        </p:nvSpPr>
        <p:spPr>
          <a:xfrm>
            <a:off x="4118781" y="1504951"/>
            <a:ext cx="3385799" cy="10185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5400" cap="all">
                <a:ln w="9000" cap="flat">
                  <a:solidFill>
                    <a:srgbClr val="322E2C"/>
                  </a:solidFill>
                  <a:prstDash val="solid"/>
                  <a:round/>
                </a:ln>
                <a:gradFill flip="none" rotWithShape="1">
                  <a:gsLst>
                    <a:gs pos="0">
                      <a:srgbClr val="231D1B"/>
                    </a:gs>
                    <a:gs pos="43000">
                      <a:srgbClr val="493D38"/>
                    </a:gs>
                    <a:gs pos="48000">
                      <a:srgbClr val="443834"/>
                    </a:gs>
                    <a:gs pos="100000">
                      <a:srgbClr val="231D1B"/>
                    </a:gs>
                  </a:gsLst>
                  <a:lin ang="5400000" scaled="0"/>
                </a:gradFill>
                <a:latin typeface="Arial Unicode MS"/>
                <a:ea typeface="Arial Unicode MS"/>
                <a:cs typeface="Arial Unicode MS"/>
                <a:sym typeface="Arial Unicode MS"/>
              </a:defRPr>
            </a:lvl1pPr>
          </a:lstStyle>
          <a:p>
            <a:r>
              <a:t>हिंदी विभाग </a:t>
            </a:r>
          </a:p>
        </p:txBody>
      </p:sp>
      <p:sp>
        <p:nvSpPr>
          <p:cNvPr id="71" name="Rectangle 6"/>
          <p:cNvSpPr txBox="1"/>
          <p:nvPr/>
        </p:nvSpPr>
        <p:spPr>
          <a:xfrm>
            <a:off x="3349945" y="2467511"/>
            <a:ext cx="4833936" cy="980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3000">
                <a:ln w="18415" cap="flat">
                  <a:solidFill>
                    <a:srgbClr val="FFFFFF"/>
                  </a:solidFill>
                  <a:prstDash val="solid"/>
                  <a:round/>
                </a:ln>
                <a:solidFill>
                  <a:srgbClr val="FFFFFF"/>
                </a:solidFill>
                <a:effectLst>
                  <a:outerShdw blurRad="63500" dir="3600000" rotWithShape="0">
                    <a:srgbClr val="000000">
                      <a:alpha val="70000"/>
                    </a:srgbClr>
                  </a:outerShdw>
                </a:effectLst>
                <a:latin typeface="Arial Unicode MS"/>
                <a:ea typeface="Arial Unicode MS"/>
                <a:cs typeface="Arial Unicode MS"/>
                <a:sym typeface="Arial Unicode MS"/>
              </a:defRPr>
            </a:pPr>
            <a:r>
              <a:t>भारती महाविद्यालय</a:t>
            </a:r>
            <a:endParaRPr>
              <a:solidFill>
                <a:srgbClr val="000000"/>
              </a:solidFill>
            </a:endParaRPr>
          </a:p>
          <a:p>
            <a:pPr algn="ctr">
              <a:defRPr sz="2200">
                <a:ln w="18415" cap="flat">
                  <a:solidFill>
                    <a:srgbClr val="FFFFFF"/>
                  </a:solidFill>
                  <a:prstDash val="solid"/>
                  <a:round/>
                </a:ln>
                <a:solidFill>
                  <a:srgbClr val="FFFFFF"/>
                </a:solidFill>
                <a:effectLst>
                  <a:outerShdw blurRad="63500" dir="3600000" rotWithShape="0">
                    <a:srgbClr val="000000">
                      <a:alpha val="70000"/>
                    </a:srgbClr>
                  </a:outerShdw>
                </a:effectLst>
                <a:latin typeface="Arial Unicode MS"/>
                <a:ea typeface="Arial Unicode MS"/>
                <a:cs typeface="Arial Unicode MS"/>
                <a:sym typeface="Arial Unicode MS"/>
              </a:defRPr>
            </a:pPr>
            <a:r>
              <a:t>दिल्ली विश्वविद्यालय</a:t>
            </a:r>
          </a:p>
        </p:txBody>
      </p:sp>
      <p:pic>
        <p:nvPicPr>
          <p:cNvPr id="72" name="Picture 5" descr="Picture 5"/>
          <p:cNvPicPr>
            <a:picLocks noChangeAspect="1"/>
          </p:cNvPicPr>
          <p:nvPr/>
        </p:nvPicPr>
        <p:blipFill>
          <a:blip r:embed="rId3"/>
          <a:srcRect b="14081"/>
          <a:stretch>
            <a:fillRect/>
          </a:stretch>
        </p:blipFill>
        <p:spPr>
          <a:xfrm>
            <a:off x="3810000" y="314034"/>
            <a:ext cx="1538501" cy="1190919"/>
          </a:xfrm>
          <a:prstGeom prst="rect">
            <a:avLst/>
          </a:prstGeom>
          <a:ln w="12700">
            <a:miter lim="400000"/>
          </a:ln>
        </p:spPr>
      </p:pic>
      <p:sp>
        <p:nvSpPr>
          <p:cNvPr id="73" name="Rectangle 9"/>
          <p:cNvSpPr txBox="1"/>
          <p:nvPr/>
        </p:nvSpPr>
        <p:spPr>
          <a:xfrm>
            <a:off x="3398519" y="3333750"/>
            <a:ext cx="4833937" cy="574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2800">
                <a:ln w="18415" cap="flat">
                  <a:solidFill>
                    <a:srgbClr val="FFFFFF"/>
                  </a:solidFill>
                  <a:prstDash val="solid"/>
                  <a:round/>
                </a:ln>
                <a:solidFill>
                  <a:srgbClr val="FFFFFF"/>
                </a:solidFill>
                <a:effectLst>
                  <a:outerShdw blurRad="63500" dir="3600000" rotWithShape="0">
                    <a:srgbClr val="000000">
                      <a:alpha val="70000"/>
                    </a:srgbClr>
                  </a:outerShdw>
                </a:effectLst>
                <a:latin typeface="Arial Unicode MS"/>
                <a:ea typeface="Arial Unicode MS"/>
                <a:cs typeface="Arial Unicode MS"/>
                <a:sym typeface="Arial Unicode MS"/>
              </a:defRPr>
            </a:lvl1pPr>
          </a:lstStyle>
          <a:p>
            <a:r>
              <a:t>विभागीय अंकेक्षण 2023 -2025</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0" name="Chart 3"/>
          <p:cNvGraphicFramePr/>
          <p:nvPr/>
        </p:nvGraphicFramePr>
        <p:xfrm>
          <a:off x="-403310" y="-355776"/>
          <a:ext cx="4691291" cy="456237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1" name="Table 4"/>
          <p:cNvGraphicFramePr/>
          <p:nvPr/>
        </p:nvGraphicFramePr>
        <p:xfrm>
          <a:off x="1416230" y="3281498"/>
          <a:ext cx="2019300" cy="838200"/>
        </p:xfrm>
        <a:graphic>
          <a:graphicData uri="http://schemas.openxmlformats.org/drawingml/2006/table">
            <a:tbl>
              <a:tblPr>
                <a:tableStyleId>{4C3C2611-4C71-4FC5-86AE-919BDF0F9419}</a:tableStyleId>
              </a:tblPr>
              <a:tblGrid>
                <a:gridCol w="1297033">
                  <a:extLst>
                    <a:ext uri="{9D8B030D-6E8A-4147-A177-3AD203B41FA5}">
                      <a16:colId xmlns:a16="http://schemas.microsoft.com/office/drawing/2014/main" val="20000"/>
                    </a:ext>
                  </a:extLst>
                </a:gridCol>
                <a:gridCol w="722267">
                  <a:extLst>
                    <a:ext uri="{9D8B030D-6E8A-4147-A177-3AD203B41FA5}">
                      <a16:colId xmlns:a16="http://schemas.microsoft.com/office/drawing/2014/main" val="20001"/>
                    </a:ext>
                  </a:extLst>
                </a:gridCol>
              </a:tblGrid>
              <a:tr h="279400">
                <a:tc>
                  <a:txBody>
                    <a:bodyPr/>
                    <a:lstStyle/>
                    <a:p>
                      <a:pPr>
                        <a:defRPr sz="1800" b="0">
                          <a:solidFill>
                            <a:srgbClr val="000000"/>
                          </a:solidFill>
                        </a:defRPr>
                      </a:pPr>
                      <a:r>
                        <a:rPr sz="1500" b="1">
                          <a:solidFill>
                            <a:srgbClr val="434343"/>
                          </a:solidFill>
                          <a:sym typeface="Arial"/>
                        </a:rPr>
                        <a:t>आचार्य </a:t>
                      </a:r>
                    </a:p>
                  </a:txBody>
                  <a:tcPr marL="9525" marR="9525" marT="9525" marB="9525" anchor="ctr" horzOverflow="overflow"/>
                </a:tc>
                <a:tc>
                  <a:txBody>
                    <a:bodyPr/>
                    <a:lstStyle/>
                    <a:p>
                      <a:pPr>
                        <a:defRPr sz="1800" b="0">
                          <a:solidFill>
                            <a:srgbClr val="000000"/>
                          </a:solidFill>
                        </a:defRPr>
                      </a:pPr>
                      <a:r>
                        <a:rPr sz="1200" b="1">
                          <a:solidFill>
                            <a:srgbClr val="434343"/>
                          </a:solidFill>
                          <a:sym typeface="Arial"/>
                        </a:rPr>
                        <a:t>3</a:t>
                      </a:r>
                    </a:p>
                  </a:txBody>
                  <a:tcPr marL="9525" marR="9525" marT="9525" marB="9525" anchor="ctr" horzOverflow="overflow"/>
                </a:tc>
                <a:extLst>
                  <a:ext uri="{0D108BD9-81ED-4DB2-BD59-A6C34878D82A}">
                    <a16:rowId xmlns:a16="http://schemas.microsoft.com/office/drawing/2014/main" val="10000"/>
                  </a:ext>
                </a:extLst>
              </a:tr>
              <a:tr h="279400">
                <a:tc>
                  <a:txBody>
                    <a:bodyPr/>
                    <a:lstStyle/>
                    <a:p>
                      <a:pPr>
                        <a:defRPr sz="1800" b="0">
                          <a:solidFill>
                            <a:srgbClr val="000000"/>
                          </a:solidFill>
                        </a:defRPr>
                      </a:pPr>
                      <a:r>
                        <a:rPr sz="1500" b="1">
                          <a:solidFill>
                            <a:srgbClr val="434343"/>
                          </a:solidFill>
                          <a:sym typeface="Arial"/>
                        </a:rPr>
                        <a:t>सह - आचार्य </a:t>
                      </a:r>
                    </a:p>
                  </a:txBody>
                  <a:tcPr marL="9525" marR="9525" marT="9525" marB="9525" anchor="ctr" horzOverflow="overflow"/>
                </a:tc>
                <a:tc>
                  <a:txBody>
                    <a:bodyPr/>
                    <a:lstStyle/>
                    <a:p>
                      <a:pPr>
                        <a:defRPr sz="1800" b="0">
                          <a:solidFill>
                            <a:srgbClr val="000000"/>
                          </a:solidFill>
                        </a:defRPr>
                      </a:pPr>
                      <a:r>
                        <a:rPr sz="1200" b="1">
                          <a:solidFill>
                            <a:srgbClr val="434343"/>
                          </a:solidFill>
                          <a:sym typeface="Arial"/>
                        </a:rPr>
                        <a:t>1</a:t>
                      </a:r>
                    </a:p>
                  </a:txBody>
                  <a:tcPr marL="9525" marR="9525" marT="9525" marB="9525" anchor="ctr" horzOverflow="overflow"/>
                </a:tc>
                <a:extLst>
                  <a:ext uri="{0D108BD9-81ED-4DB2-BD59-A6C34878D82A}">
                    <a16:rowId xmlns:a16="http://schemas.microsoft.com/office/drawing/2014/main" val="10001"/>
                  </a:ext>
                </a:extLst>
              </a:tr>
              <a:tr h="279400">
                <a:tc>
                  <a:txBody>
                    <a:bodyPr/>
                    <a:lstStyle/>
                    <a:p>
                      <a:pPr>
                        <a:defRPr sz="1800" b="0">
                          <a:solidFill>
                            <a:srgbClr val="000000"/>
                          </a:solidFill>
                        </a:defRPr>
                      </a:pPr>
                      <a:r>
                        <a:rPr sz="1500" b="1">
                          <a:solidFill>
                            <a:srgbClr val="434343"/>
                          </a:solidFill>
                          <a:sym typeface="Arial"/>
                        </a:rPr>
                        <a:t>सहायक आचार्य </a:t>
                      </a:r>
                    </a:p>
                  </a:txBody>
                  <a:tcPr marL="9525" marR="9525" marT="9525" marB="9525" anchor="ctr" horzOverflow="overflow"/>
                </a:tc>
                <a:tc>
                  <a:txBody>
                    <a:bodyPr/>
                    <a:lstStyle/>
                    <a:p>
                      <a:pPr>
                        <a:defRPr sz="1800" b="0">
                          <a:solidFill>
                            <a:srgbClr val="000000"/>
                          </a:solidFill>
                        </a:defRPr>
                      </a:pPr>
                      <a:r>
                        <a:rPr sz="1200" b="1">
                          <a:solidFill>
                            <a:srgbClr val="434343"/>
                          </a:solidFill>
                          <a:sym typeface="Arial"/>
                        </a:rPr>
                        <a:t>12</a:t>
                      </a:r>
                    </a:p>
                  </a:txBody>
                  <a:tcPr marL="9525" marR="9525" marT="9525" marB="9525" anchor="ctr" horzOverflow="overflow"/>
                </a:tc>
                <a:extLst>
                  <a:ext uri="{0D108BD9-81ED-4DB2-BD59-A6C34878D82A}">
                    <a16:rowId xmlns:a16="http://schemas.microsoft.com/office/drawing/2014/main" val="10002"/>
                  </a:ext>
                </a:extLst>
              </a:tr>
            </a:tbl>
          </a:graphicData>
        </a:graphic>
      </p:graphicFrame>
      <p:sp>
        <p:nvSpPr>
          <p:cNvPr id="162" name="TextBox 10"/>
          <p:cNvSpPr txBox="1"/>
          <p:nvPr/>
        </p:nvSpPr>
        <p:spPr>
          <a:xfrm>
            <a:off x="551794" y="25929"/>
            <a:ext cx="4480561" cy="3403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विभागीय शैक्षणिक स्तर  </a:t>
            </a:r>
          </a:p>
        </p:txBody>
      </p:sp>
      <p:graphicFrame>
        <p:nvGraphicFramePr>
          <p:cNvPr id="163" name="Chart 12"/>
          <p:cNvGraphicFramePr/>
          <p:nvPr/>
        </p:nvGraphicFramePr>
        <p:xfrm>
          <a:off x="3714509" y="-359115"/>
          <a:ext cx="4694631" cy="456905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TextBox 2"/>
          <p:cNvSpPr txBox="1"/>
          <p:nvPr/>
        </p:nvSpPr>
        <p:spPr>
          <a:xfrm>
            <a:off x="1950175" y="539824"/>
            <a:ext cx="4480561" cy="3403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छात्र विविधता</a:t>
            </a:r>
          </a:p>
        </p:txBody>
      </p:sp>
      <p:graphicFrame>
        <p:nvGraphicFramePr>
          <p:cNvPr id="166" name="Chart 3"/>
          <p:cNvGraphicFramePr/>
          <p:nvPr/>
        </p:nvGraphicFramePr>
        <p:xfrm>
          <a:off x="864609" y="818282"/>
          <a:ext cx="3322217" cy="2354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7" name="Table 4"/>
          <p:cNvGraphicFramePr/>
          <p:nvPr/>
        </p:nvGraphicFramePr>
        <p:xfrm>
          <a:off x="1571896" y="3441374"/>
          <a:ext cx="2333626" cy="1014324"/>
        </p:xfrm>
        <a:graphic>
          <a:graphicData uri="http://schemas.openxmlformats.org/drawingml/2006/table">
            <a:tbl>
              <a:tblPr>
                <a:tableStyleId>{4C3C2611-4C71-4FC5-86AE-919BDF0F9419}</a:tableStyleId>
              </a:tblPr>
              <a:tblGrid>
                <a:gridCol w="1166813">
                  <a:extLst>
                    <a:ext uri="{9D8B030D-6E8A-4147-A177-3AD203B41FA5}">
                      <a16:colId xmlns:a16="http://schemas.microsoft.com/office/drawing/2014/main" val="20000"/>
                    </a:ext>
                  </a:extLst>
                </a:gridCol>
                <a:gridCol w="1166813">
                  <a:extLst>
                    <a:ext uri="{9D8B030D-6E8A-4147-A177-3AD203B41FA5}">
                      <a16:colId xmlns:a16="http://schemas.microsoft.com/office/drawing/2014/main" val="20001"/>
                    </a:ext>
                  </a:extLst>
                </a:gridCol>
              </a:tblGrid>
              <a:tr h="50800">
                <a:tc>
                  <a:txBody>
                    <a:bodyPr/>
                    <a:lstStyle/>
                    <a:p>
                      <a:pPr>
                        <a:defRPr sz="1800" b="0">
                          <a:solidFill>
                            <a:srgbClr val="000000"/>
                          </a:solidFill>
                        </a:defRPr>
                      </a:pPr>
                      <a:r>
                        <a:rPr sz="1200" b="1">
                          <a:solidFill>
                            <a:srgbClr val="434343"/>
                          </a:solidFill>
                          <a:sym typeface="Arial"/>
                        </a:rPr>
                        <a:t>दिल्ली</a:t>
                      </a:r>
                    </a:p>
                  </a:txBody>
                  <a:tcPr marL="9525" marR="9525" marT="9525" marB="9525" anchor="b" horzOverflow="overflow"/>
                </a:tc>
                <a:tc>
                  <a:txBody>
                    <a:bodyPr/>
                    <a:lstStyle/>
                    <a:p>
                      <a:pPr>
                        <a:defRPr sz="1800" b="0">
                          <a:solidFill>
                            <a:srgbClr val="000000"/>
                          </a:solidFill>
                        </a:defRPr>
                      </a:pPr>
                      <a:r>
                        <a:rPr sz="1200" b="1">
                          <a:solidFill>
                            <a:srgbClr val="434343"/>
                          </a:solidFill>
                          <a:sym typeface="Arial"/>
                        </a:rPr>
                        <a:t>दिल्ली के बाहर</a:t>
                      </a:r>
                    </a:p>
                  </a:txBody>
                  <a:tcPr marL="9525" marR="9525" marT="9525" marB="9525" anchor="b" horzOverflow="overflow"/>
                </a:tc>
                <a:extLst>
                  <a:ext uri="{0D108BD9-81ED-4DB2-BD59-A6C34878D82A}">
                    <a16:rowId xmlns:a16="http://schemas.microsoft.com/office/drawing/2014/main" val="10000"/>
                  </a:ext>
                </a:extLst>
              </a:tr>
              <a:tr h="270798">
                <a:tc>
                  <a:txBody>
                    <a:bodyPr/>
                    <a:lstStyle/>
                    <a:p>
                      <a:pPr>
                        <a:defRPr sz="1800" b="0">
                          <a:solidFill>
                            <a:srgbClr val="000000"/>
                          </a:solidFill>
                        </a:defRPr>
                      </a:pPr>
                      <a:r>
                        <a:rPr sz="1200" b="1">
                          <a:solidFill>
                            <a:srgbClr val="434343"/>
                          </a:solidFill>
                          <a:sym typeface="Arial"/>
                        </a:rPr>
                        <a:t>48</a:t>
                      </a:r>
                    </a:p>
                  </a:txBody>
                  <a:tcPr marL="9525" marR="9525" marT="9525" marB="9525" anchor="b" horzOverflow="overflow"/>
                </a:tc>
                <a:tc>
                  <a:txBody>
                    <a:bodyPr/>
                    <a:lstStyle/>
                    <a:p>
                      <a:pPr>
                        <a:defRPr sz="1800" b="0">
                          <a:solidFill>
                            <a:srgbClr val="000000"/>
                          </a:solidFill>
                        </a:defRPr>
                      </a:pPr>
                      <a:r>
                        <a:rPr sz="1200" b="1">
                          <a:solidFill>
                            <a:srgbClr val="434343"/>
                          </a:solidFill>
                          <a:sym typeface="Arial"/>
                        </a:rPr>
                        <a:t>7</a:t>
                      </a:r>
                    </a:p>
                  </a:txBody>
                  <a:tcPr marL="9525" marR="9525" marT="9525" marB="9525" anchor="b" horzOverflow="overflow"/>
                </a:tc>
                <a:extLst>
                  <a:ext uri="{0D108BD9-81ED-4DB2-BD59-A6C34878D82A}">
                    <a16:rowId xmlns:a16="http://schemas.microsoft.com/office/drawing/2014/main" val="10001"/>
                  </a:ext>
                </a:extLst>
              </a:tr>
              <a:tr h="270798">
                <a:tc>
                  <a:txBody>
                    <a:bodyPr/>
                    <a:lstStyle/>
                    <a:p>
                      <a:pPr>
                        <a:defRPr sz="1800" b="0">
                          <a:solidFill>
                            <a:srgbClr val="000000"/>
                          </a:solidFill>
                        </a:defRPr>
                      </a:pPr>
                      <a:r>
                        <a:rPr sz="1200" b="1">
                          <a:solidFill>
                            <a:srgbClr val="434343"/>
                          </a:solidFill>
                          <a:sym typeface="Arial"/>
                        </a:rPr>
                        <a:t>37</a:t>
                      </a:r>
                    </a:p>
                  </a:txBody>
                  <a:tcPr marL="9525" marR="9525" marT="9525" marB="9525" anchor="b" horzOverflow="overflow"/>
                </a:tc>
                <a:tc>
                  <a:txBody>
                    <a:bodyPr/>
                    <a:lstStyle/>
                    <a:p>
                      <a:pPr>
                        <a:defRPr sz="1800" b="0">
                          <a:solidFill>
                            <a:srgbClr val="000000"/>
                          </a:solidFill>
                        </a:defRPr>
                      </a:pPr>
                      <a:r>
                        <a:rPr sz="1200" b="1">
                          <a:solidFill>
                            <a:srgbClr val="434343"/>
                          </a:solidFill>
                          <a:sym typeface="Arial"/>
                        </a:rPr>
                        <a:t>4</a:t>
                      </a:r>
                    </a:p>
                  </a:txBody>
                  <a:tcPr marL="9525" marR="9525" marT="9525" marB="9525" anchor="b" horzOverflow="overflow"/>
                </a:tc>
                <a:extLst>
                  <a:ext uri="{0D108BD9-81ED-4DB2-BD59-A6C34878D82A}">
                    <a16:rowId xmlns:a16="http://schemas.microsoft.com/office/drawing/2014/main" val="10002"/>
                  </a:ext>
                </a:extLst>
              </a:tr>
              <a:tr h="270798">
                <a:tc>
                  <a:txBody>
                    <a:bodyPr/>
                    <a:lstStyle/>
                    <a:p>
                      <a:pPr>
                        <a:defRPr sz="1800" b="0">
                          <a:solidFill>
                            <a:srgbClr val="000000"/>
                          </a:solidFill>
                        </a:defRPr>
                      </a:pPr>
                      <a:r>
                        <a:rPr sz="1200" b="1">
                          <a:solidFill>
                            <a:srgbClr val="434343"/>
                          </a:solidFill>
                          <a:sym typeface="Arial"/>
                        </a:rPr>
                        <a:t>56</a:t>
                      </a:r>
                    </a:p>
                  </a:txBody>
                  <a:tcPr marL="9525" marR="9525" marT="9525" marB="9525" anchor="b" horzOverflow="overflow"/>
                </a:tc>
                <a:tc>
                  <a:txBody>
                    <a:bodyPr/>
                    <a:lstStyle/>
                    <a:p>
                      <a:pPr>
                        <a:defRPr sz="1800" b="0">
                          <a:solidFill>
                            <a:srgbClr val="000000"/>
                          </a:solidFill>
                        </a:defRPr>
                      </a:pPr>
                      <a:r>
                        <a:rPr sz="1200" b="1">
                          <a:solidFill>
                            <a:srgbClr val="434343"/>
                          </a:solidFill>
                          <a:sym typeface="Arial"/>
                        </a:rPr>
                        <a:t>14</a:t>
                      </a:r>
                    </a:p>
                  </a:txBody>
                  <a:tcPr marL="9525" marR="9525" marT="9525" marB="9525" anchor="b" horzOverflow="overflow"/>
                </a:tc>
                <a:extLst>
                  <a:ext uri="{0D108BD9-81ED-4DB2-BD59-A6C34878D82A}">
                    <a16:rowId xmlns:a16="http://schemas.microsoft.com/office/drawing/2014/main" val="10003"/>
                  </a:ext>
                </a:extLst>
              </a:tr>
            </a:tbl>
          </a:graphicData>
        </a:graphic>
      </p:graphicFrame>
      <p:graphicFrame>
        <p:nvGraphicFramePr>
          <p:cNvPr id="168" name="Chart 5"/>
          <p:cNvGraphicFramePr/>
          <p:nvPr/>
        </p:nvGraphicFramePr>
        <p:xfrm>
          <a:off x="5551192" y="941543"/>
          <a:ext cx="1571765" cy="18846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9" name="Table 6"/>
          <p:cNvGraphicFramePr/>
          <p:nvPr/>
        </p:nvGraphicFramePr>
        <p:xfrm>
          <a:off x="5734594" y="3461289"/>
          <a:ext cx="1651000" cy="994410"/>
        </p:xfrm>
        <a:graphic>
          <a:graphicData uri="http://schemas.openxmlformats.org/drawingml/2006/table">
            <a:tbl>
              <a:tblPr>
                <a:tableStyleId>{4C3C2611-4C71-4FC5-86AE-919BDF0F9419}</a:tableStyleId>
              </a:tblPr>
              <a:tblGrid>
                <a:gridCol w="825500">
                  <a:extLst>
                    <a:ext uri="{9D8B030D-6E8A-4147-A177-3AD203B41FA5}">
                      <a16:colId xmlns:a16="http://schemas.microsoft.com/office/drawing/2014/main" val="20000"/>
                    </a:ext>
                  </a:extLst>
                </a:gridCol>
                <a:gridCol w="825500">
                  <a:extLst>
                    <a:ext uri="{9D8B030D-6E8A-4147-A177-3AD203B41FA5}">
                      <a16:colId xmlns:a16="http://schemas.microsoft.com/office/drawing/2014/main" val="20001"/>
                    </a:ext>
                  </a:extLst>
                </a:gridCol>
              </a:tblGrid>
              <a:tr h="203200">
                <a:tc>
                  <a:txBody>
                    <a:bodyPr/>
                    <a:lstStyle/>
                    <a:p>
                      <a:pPr>
                        <a:defRPr sz="1800" b="0">
                          <a:solidFill>
                            <a:srgbClr val="000000"/>
                          </a:solidFill>
                        </a:defRPr>
                      </a:pPr>
                      <a:r>
                        <a:rPr sz="1200" b="1">
                          <a:solidFill>
                            <a:srgbClr val="434343"/>
                          </a:solidFill>
                          <a:sym typeface="Arial"/>
                        </a:rPr>
                        <a:t>स्वीकृत संख्या</a:t>
                      </a:r>
                    </a:p>
                  </a:txBody>
                  <a:tcPr marL="9525" marR="9525" marT="9525" marB="9525" anchor="b" horzOverflow="overflow"/>
                </a:tc>
                <a:tc>
                  <a:txBody>
                    <a:bodyPr/>
                    <a:lstStyle/>
                    <a:p>
                      <a:pPr>
                        <a:defRPr sz="1800" b="0">
                          <a:solidFill>
                            <a:srgbClr val="000000"/>
                          </a:solidFill>
                        </a:defRPr>
                      </a:pPr>
                      <a:r>
                        <a:rPr sz="1200" b="1">
                          <a:solidFill>
                            <a:srgbClr val="434343"/>
                          </a:solidFill>
                          <a:sym typeface="Arial"/>
                        </a:rPr>
                        <a:t>78</a:t>
                      </a:r>
                    </a:p>
                  </a:txBody>
                  <a:tcPr marL="9525" marR="9525" marT="9525" marB="9525" anchor="b" horzOverflow="overflow"/>
                </a:tc>
                <a:extLst>
                  <a:ext uri="{0D108BD9-81ED-4DB2-BD59-A6C34878D82A}">
                    <a16:rowId xmlns:a16="http://schemas.microsoft.com/office/drawing/2014/main" val="10000"/>
                  </a:ext>
                </a:extLst>
              </a:tr>
              <a:tr h="203200">
                <a:tc>
                  <a:txBody>
                    <a:bodyPr/>
                    <a:lstStyle/>
                    <a:p>
                      <a:pPr>
                        <a:defRPr sz="1800" b="0">
                          <a:solidFill>
                            <a:srgbClr val="000000"/>
                          </a:solidFill>
                        </a:defRPr>
                      </a:pPr>
                      <a:r>
                        <a:rPr sz="1200" b="1">
                          <a:solidFill>
                            <a:srgbClr val="434343"/>
                          </a:solidFill>
                          <a:sym typeface="Arial"/>
                        </a:rPr>
                        <a:t>I</a:t>
                      </a:r>
                    </a:p>
                  </a:txBody>
                  <a:tcPr marL="9525" marR="9525" marT="9525" marB="9525" anchor="b" horzOverflow="overflow"/>
                </a:tc>
                <a:tc>
                  <a:txBody>
                    <a:bodyPr/>
                    <a:lstStyle/>
                    <a:p>
                      <a:pPr>
                        <a:defRPr sz="1800" b="0">
                          <a:solidFill>
                            <a:srgbClr val="000000"/>
                          </a:solidFill>
                        </a:defRPr>
                      </a:pPr>
                      <a:r>
                        <a:rPr sz="1200" b="1">
                          <a:solidFill>
                            <a:srgbClr val="434343"/>
                          </a:solidFill>
                          <a:sym typeface="Arial"/>
                        </a:rPr>
                        <a:t>55</a:t>
                      </a:r>
                    </a:p>
                  </a:txBody>
                  <a:tcPr marL="9525" marR="9525" marT="9525" marB="9525" anchor="b" horzOverflow="overflow"/>
                </a:tc>
                <a:extLst>
                  <a:ext uri="{0D108BD9-81ED-4DB2-BD59-A6C34878D82A}">
                    <a16:rowId xmlns:a16="http://schemas.microsoft.com/office/drawing/2014/main" val="10001"/>
                  </a:ext>
                </a:extLst>
              </a:tr>
              <a:tr h="203200">
                <a:tc>
                  <a:txBody>
                    <a:bodyPr/>
                    <a:lstStyle/>
                    <a:p>
                      <a:pPr>
                        <a:defRPr sz="1800" b="0">
                          <a:solidFill>
                            <a:srgbClr val="000000"/>
                          </a:solidFill>
                        </a:defRPr>
                      </a:pPr>
                      <a:r>
                        <a:rPr sz="1200" b="1">
                          <a:solidFill>
                            <a:srgbClr val="434343"/>
                          </a:solidFill>
                          <a:sym typeface="Arial"/>
                        </a:rPr>
                        <a:t>II</a:t>
                      </a:r>
                    </a:p>
                  </a:txBody>
                  <a:tcPr marL="9525" marR="9525" marT="9525" marB="9525" anchor="b" horzOverflow="overflow"/>
                </a:tc>
                <a:tc>
                  <a:txBody>
                    <a:bodyPr/>
                    <a:lstStyle/>
                    <a:p>
                      <a:pPr>
                        <a:defRPr sz="1800" b="0">
                          <a:solidFill>
                            <a:srgbClr val="000000"/>
                          </a:solidFill>
                        </a:defRPr>
                      </a:pPr>
                      <a:r>
                        <a:rPr sz="1200" b="1">
                          <a:solidFill>
                            <a:srgbClr val="434343"/>
                          </a:solidFill>
                          <a:sym typeface="Arial"/>
                        </a:rPr>
                        <a:t>41</a:t>
                      </a:r>
                    </a:p>
                  </a:txBody>
                  <a:tcPr marL="9525" marR="9525" marT="9525" marB="9525" anchor="b" horzOverflow="overflow"/>
                </a:tc>
                <a:extLst>
                  <a:ext uri="{0D108BD9-81ED-4DB2-BD59-A6C34878D82A}">
                    <a16:rowId xmlns:a16="http://schemas.microsoft.com/office/drawing/2014/main" val="10002"/>
                  </a:ext>
                </a:extLst>
              </a:tr>
              <a:tr h="203200">
                <a:tc>
                  <a:txBody>
                    <a:bodyPr/>
                    <a:lstStyle/>
                    <a:p>
                      <a:pPr>
                        <a:defRPr sz="1800" b="0">
                          <a:solidFill>
                            <a:srgbClr val="000000"/>
                          </a:solidFill>
                        </a:defRPr>
                      </a:pPr>
                      <a:r>
                        <a:rPr sz="1200" b="1">
                          <a:solidFill>
                            <a:srgbClr val="434343"/>
                          </a:solidFill>
                          <a:sym typeface="Arial"/>
                        </a:rPr>
                        <a:t>III</a:t>
                      </a:r>
                    </a:p>
                  </a:txBody>
                  <a:tcPr marL="9525" marR="9525" marT="9525" marB="9525" anchor="b" horzOverflow="overflow"/>
                </a:tc>
                <a:tc>
                  <a:txBody>
                    <a:bodyPr/>
                    <a:lstStyle/>
                    <a:p>
                      <a:pPr>
                        <a:defRPr sz="1800" b="0">
                          <a:solidFill>
                            <a:srgbClr val="000000"/>
                          </a:solidFill>
                        </a:defRPr>
                      </a:pPr>
                      <a:r>
                        <a:rPr sz="1200" b="1">
                          <a:solidFill>
                            <a:srgbClr val="434343"/>
                          </a:solidFill>
                          <a:sym typeface="Arial"/>
                        </a:rPr>
                        <a:t>70</a:t>
                      </a:r>
                    </a:p>
                  </a:txBody>
                  <a:tcPr marL="9525" marR="9525" marT="9525" marB="9525" anchor="b" horzOverflow="overflow"/>
                </a:tc>
                <a:extLst>
                  <a:ext uri="{0D108BD9-81ED-4DB2-BD59-A6C34878D82A}">
                    <a16:rowId xmlns:a16="http://schemas.microsoft.com/office/drawing/2014/main" val="10003"/>
                  </a:ext>
                </a:extLst>
              </a:tr>
            </a:tbl>
          </a:graphicData>
        </a:graphic>
      </p:graphicFrame>
      <p:sp>
        <p:nvSpPr>
          <p:cNvPr id="170" name="TextBox 8"/>
          <p:cNvSpPr txBox="1"/>
          <p:nvPr/>
        </p:nvSpPr>
        <p:spPr>
          <a:xfrm>
            <a:off x="3167742" y="151387"/>
            <a:ext cx="4480562" cy="3403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संकाय विवरण और छात्र संख्या 2023-24</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 name="Rounded Rectangle 5"/>
          <p:cNvGrpSpPr/>
          <p:nvPr/>
        </p:nvGrpSpPr>
        <p:grpSpPr>
          <a:xfrm>
            <a:off x="1981200" y="367029"/>
            <a:ext cx="5410200" cy="599439"/>
            <a:chOff x="0" y="0"/>
            <a:chExt cx="5410200" cy="599438"/>
          </a:xfrm>
        </p:grpSpPr>
        <p:sp>
          <p:nvSpPr>
            <p:cNvPr id="172" name="Rounded Rectangle"/>
            <p:cNvSpPr/>
            <p:nvPr/>
          </p:nvSpPr>
          <p:spPr>
            <a:xfrm>
              <a:off x="0" y="71119"/>
              <a:ext cx="5410200" cy="457202"/>
            </a:xfrm>
            <a:prstGeom prst="roundRect">
              <a:avLst>
                <a:gd name="adj" fmla="val 16667"/>
              </a:avLst>
            </a:prstGeom>
            <a:solidFill>
              <a:schemeClr val="accent1"/>
            </a:solidFill>
            <a:ln w="38100" cap="flat">
              <a:solidFill>
                <a:srgbClr val="FFFFFF"/>
              </a:solidFill>
              <a:prstDash val="solid"/>
              <a:round/>
            </a:ln>
            <a:effectLst>
              <a:outerShdw blurRad="63500" dist="38100" dir="5400000" rotWithShape="0">
                <a:srgbClr val="000000">
                  <a:alpha val="40000"/>
                </a:srgbClr>
              </a:outerShdw>
            </a:effectLst>
          </p:spPr>
          <p:txBody>
            <a:bodyPr wrap="square" lIns="45718" tIns="45718" rIns="45718" bIns="45718" numCol="1" anchor="ctr">
              <a:noAutofit/>
            </a:bodyPr>
            <a:lstStyle/>
            <a:p>
              <a:pPr algn="ctr">
                <a:defRPr sz="3000" cap="all">
                  <a:ln w="9000" cap="flat">
                    <a:solidFill>
                      <a:srgbClr val="322E2C"/>
                    </a:solidFill>
                    <a:prstDash val="solid"/>
                    <a:round/>
                  </a:ln>
                  <a:gradFill flip="none" rotWithShape="1">
                    <a:gsLst>
                      <a:gs pos="0">
                        <a:srgbClr val="231D1B"/>
                      </a:gs>
                      <a:gs pos="43000">
                        <a:srgbClr val="493D38"/>
                      </a:gs>
                      <a:gs pos="48000">
                        <a:srgbClr val="443834"/>
                      </a:gs>
                      <a:gs pos="100000">
                        <a:srgbClr val="231D1B"/>
                      </a:gs>
                    </a:gsLst>
                    <a:lin ang="5400000" scaled="0"/>
                  </a:gradFill>
                  <a:latin typeface="Arial Unicode MS"/>
                  <a:ea typeface="Arial Unicode MS"/>
                  <a:cs typeface="Arial Unicode MS"/>
                  <a:sym typeface="Arial Unicode MS"/>
                </a:defRPr>
              </a:pPr>
              <a:endParaRPr/>
            </a:p>
          </p:txBody>
        </p:sp>
        <p:sp>
          <p:nvSpPr>
            <p:cNvPr id="173" name="बी.ए परीक्षा परिणाम"/>
            <p:cNvSpPr txBox="1"/>
            <p:nvPr/>
          </p:nvSpPr>
          <p:spPr>
            <a:xfrm>
              <a:off x="87087" y="-1"/>
              <a:ext cx="5236024" cy="5994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3000" cap="all">
                  <a:ln w="9000" cap="flat">
                    <a:solidFill>
                      <a:srgbClr val="322E2C"/>
                    </a:solidFill>
                    <a:prstDash val="solid"/>
                    <a:round/>
                  </a:ln>
                  <a:gradFill flip="none" rotWithShape="1">
                    <a:gsLst>
                      <a:gs pos="0">
                        <a:srgbClr val="231D1B"/>
                      </a:gs>
                      <a:gs pos="43000">
                        <a:srgbClr val="493D38"/>
                      </a:gs>
                      <a:gs pos="48000">
                        <a:srgbClr val="443834"/>
                      </a:gs>
                      <a:gs pos="100000">
                        <a:srgbClr val="231D1B"/>
                      </a:gs>
                    </a:gsLst>
                    <a:lin ang="5400000" scaled="0"/>
                  </a:gradFill>
                  <a:latin typeface="Arial Unicode MS"/>
                  <a:ea typeface="Arial Unicode MS"/>
                  <a:cs typeface="Arial Unicode MS"/>
                  <a:sym typeface="Arial Unicode MS"/>
                </a:defRPr>
              </a:lvl1pPr>
            </a:lstStyle>
            <a:p>
              <a:r>
                <a:t>बी.ए परीक्षा परिणाम  </a:t>
              </a:r>
            </a:p>
          </p:txBody>
        </p:sp>
      </p:grpSp>
      <p:sp>
        <p:nvSpPr>
          <p:cNvPr id="175" name="TextBox 1"/>
          <p:cNvSpPr txBox="1"/>
          <p:nvPr/>
        </p:nvSpPr>
        <p:spPr>
          <a:xfrm>
            <a:off x="655319" y="968572"/>
            <a:ext cx="4099562" cy="574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buClr>
                <a:srgbClr val="000000"/>
              </a:buClr>
              <a:buSzPct val="100000"/>
              <a:buFont typeface="Arial Unicode MS"/>
              <a:buChar char="❖"/>
              <a:defRPr>
                <a:solidFill>
                  <a:srgbClr val="000000"/>
                </a:solidFill>
                <a:latin typeface="Arial Unicode MS"/>
                <a:ea typeface="Arial Unicode MS"/>
                <a:cs typeface="Arial Unicode MS"/>
                <a:sym typeface="Arial Unicode MS"/>
              </a:defRPr>
            </a:pPr>
            <a:endParaRPr/>
          </a:p>
          <a:p>
            <a:pPr marL="285750" indent="-285750">
              <a:buClr>
                <a:srgbClr val="000000"/>
              </a:buClr>
              <a:buSzPct val="100000"/>
              <a:buFont typeface="Arial Unicode MS"/>
              <a:buChar char="❖"/>
              <a:defRPr>
                <a:solidFill>
                  <a:srgbClr val="000000"/>
                </a:solidFill>
                <a:latin typeface="Arial Unicode MS"/>
                <a:ea typeface="Arial Unicode MS"/>
                <a:cs typeface="Arial Unicode MS"/>
                <a:sym typeface="Arial Unicode MS"/>
              </a:defRPr>
            </a:pPr>
            <a:r>
              <a:t>बी.ए हिंदी विशेष  (सी.बी.सी.एस. तीन वर्षीय पाठ्यक्रम )</a:t>
            </a:r>
          </a:p>
        </p:txBody>
      </p:sp>
      <p:graphicFrame>
        <p:nvGraphicFramePr>
          <p:cNvPr id="176" name="Table 2"/>
          <p:cNvGraphicFramePr/>
          <p:nvPr>
            <p:extLst>
              <p:ext uri="{D42A27DB-BD31-4B8C-83A1-F6EECF244321}">
                <p14:modId xmlns:p14="http://schemas.microsoft.com/office/powerpoint/2010/main" val="1107330467"/>
              </p:ext>
            </p:extLst>
          </p:nvPr>
        </p:nvGraphicFramePr>
        <p:xfrm>
          <a:off x="609600" y="1951708"/>
          <a:ext cx="7924800" cy="1801506"/>
        </p:xfrm>
        <a:graphic>
          <a:graphicData uri="http://schemas.openxmlformats.org/drawingml/2006/table">
            <a:tbl>
              <a:tblPr firstCol="1">
                <a:tableStyleId>{4C3C2611-4C71-4FC5-86AE-919BDF0F9419}</a:tableStyleId>
              </a:tblPr>
              <a:tblGrid>
                <a:gridCol w="1581562">
                  <a:extLst>
                    <a:ext uri="{9D8B030D-6E8A-4147-A177-3AD203B41FA5}">
                      <a16:colId xmlns:a16="http://schemas.microsoft.com/office/drawing/2014/main" val="20000"/>
                    </a:ext>
                  </a:extLst>
                </a:gridCol>
                <a:gridCol w="1087356">
                  <a:extLst>
                    <a:ext uri="{9D8B030D-6E8A-4147-A177-3AD203B41FA5}">
                      <a16:colId xmlns:a16="http://schemas.microsoft.com/office/drawing/2014/main" val="20001"/>
                    </a:ext>
                  </a:extLst>
                </a:gridCol>
                <a:gridCol w="1135792">
                  <a:extLst>
                    <a:ext uri="{9D8B030D-6E8A-4147-A177-3AD203B41FA5}">
                      <a16:colId xmlns:a16="http://schemas.microsoft.com/office/drawing/2014/main" val="20002"/>
                    </a:ext>
                  </a:extLst>
                </a:gridCol>
                <a:gridCol w="1409519">
                  <a:extLst>
                    <a:ext uri="{9D8B030D-6E8A-4147-A177-3AD203B41FA5}">
                      <a16:colId xmlns:a16="http://schemas.microsoft.com/office/drawing/2014/main" val="20003"/>
                    </a:ext>
                  </a:extLst>
                </a:gridCol>
                <a:gridCol w="1139577">
                  <a:extLst>
                    <a:ext uri="{9D8B030D-6E8A-4147-A177-3AD203B41FA5}">
                      <a16:colId xmlns:a16="http://schemas.microsoft.com/office/drawing/2014/main" val="20004"/>
                    </a:ext>
                  </a:extLst>
                </a:gridCol>
                <a:gridCol w="1570994">
                  <a:extLst>
                    <a:ext uri="{9D8B030D-6E8A-4147-A177-3AD203B41FA5}">
                      <a16:colId xmlns:a16="http://schemas.microsoft.com/office/drawing/2014/main" val="20005"/>
                    </a:ext>
                  </a:extLst>
                </a:gridCol>
              </a:tblGrid>
              <a:tr h="381000">
                <a:tc rowSpan="2">
                  <a:txBody>
                    <a:bodyPr/>
                    <a:lstStyle/>
                    <a:p>
                      <a:pPr>
                        <a:lnSpc>
                          <a:spcPct val="115000"/>
                        </a:lnSpc>
                        <a:defRPr sz="1800" b="0">
                          <a:solidFill>
                            <a:srgbClr val="000000"/>
                          </a:solidFill>
                        </a:defRPr>
                      </a:pPr>
                      <a:r>
                        <a:rPr>
                          <a:solidFill>
                            <a:srgbClr val="434343"/>
                          </a:solidFill>
                          <a:latin typeface="Arial Unicode MS"/>
                          <a:ea typeface="Arial Unicode MS"/>
                          <a:cs typeface="Arial Unicode MS"/>
                          <a:sym typeface="Arial Unicode MS"/>
                        </a:rPr>
                        <a:t>सत्र </a:t>
                      </a:r>
                    </a:p>
                  </a:txBody>
                  <a:tcPr marL="0" marR="0" marT="0" marB="0" horzOverflow="overflow">
                    <a:lnL w="12700">
                      <a:solidFill>
                        <a:schemeClr val="accent1"/>
                      </a:solidFill>
                    </a:lnL>
                    <a:lnR w="12700">
                      <a:solidFill>
                        <a:schemeClr val="accent1"/>
                      </a:solidFill>
                    </a:lnR>
                    <a:lnT w="12700">
                      <a:solidFill>
                        <a:schemeClr val="accent1"/>
                      </a:solidFill>
                    </a:lnT>
                    <a:lnB w="25400">
                      <a:solidFill>
                        <a:schemeClr val="accent1"/>
                      </a:solidFill>
                    </a:lnB>
                  </a:tcPr>
                </a:tc>
                <a:tc rowSpan="2">
                  <a:txBody>
                    <a:bodyPr/>
                    <a:lstStyle/>
                    <a:p>
                      <a:pPr>
                        <a:lnSpc>
                          <a:spcPct val="115000"/>
                        </a:lnSpc>
                        <a:defRPr sz="1400" b="0">
                          <a:latin typeface="Arial Unicode MS"/>
                          <a:ea typeface="Arial Unicode MS"/>
                          <a:cs typeface="Arial Unicode MS"/>
                          <a:sym typeface="Arial Unicode MS"/>
                        </a:defRPr>
                      </a:pPr>
                      <a:r>
                        <a:t>परीक्षार्थियों</a:t>
                      </a:r>
                      <a:r>
                        <a:rPr sz="1200"/>
                        <a:t> </a:t>
                      </a:r>
                      <a:r>
                        <a:t>की संख्या </a:t>
                      </a:r>
                    </a:p>
                  </a:txBody>
                  <a:tcPr marL="0" marR="0" marT="0" marB="0" horzOverflow="overflow">
                    <a:lnL w="12700">
                      <a:solidFill>
                        <a:schemeClr val="accent1"/>
                      </a:solidFill>
                    </a:lnL>
                    <a:lnR w="12700">
                      <a:solidFill>
                        <a:schemeClr val="accent1"/>
                      </a:solidFill>
                    </a:lnR>
                    <a:lnT w="12700">
                      <a:solidFill>
                        <a:schemeClr val="accent1"/>
                      </a:solidFill>
                    </a:lnT>
                    <a:lnB w="25400">
                      <a:solidFill>
                        <a:schemeClr val="accent1"/>
                      </a:solidFill>
                    </a:lnB>
                  </a:tcPr>
                </a:tc>
                <a:tc gridSpan="2">
                  <a:txBody>
                    <a:bodyPr/>
                    <a:lstStyle/>
                    <a:p>
                      <a:pPr>
                        <a:lnSpc>
                          <a:spcPct val="115000"/>
                        </a:lnSpc>
                        <a:defRPr sz="1800" b="0">
                          <a:solidFill>
                            <a:srgbClr val="000000"/>
                          </a:solidFill>
                        </a:defRPr>
                      </a:pPr>
                      <a:r>
                        <a:rPr sz="1400">
                          <a:solidFill>
                            <a:srgbClr val="434343"/>
                          </a:solidFill>
                          <a:latin typeface="Arial Unicode MS"/>
                          <a:ea typeface="Arial Unicode MS"/>
                          <a:cs typeface="Arial Unicode MS"/>
                          <a:sym typeface="Arial Unicode MS"/>
                        </a:rPr>
                        <a:t>उत्तीर्ण </a:t>
                      </a:r>
                    </a:p>
                  </a:txBody>
                  <a:tcPr marL="0" marR="0" marT="0" marB="0" horzOverflow="overflow">
                    <a:lnL w="12700">
                      <a:solidFill>
                        <a:schemeClr val="accent1"/>
                      </a:solidFill>
                    </a:lnL>
                    <a:lnR w="12700">
                      <a:solidFill>
                        <a:schemeClr val="accent1"/>
                      </a:solidFill>
                    </a:lnR>
                    <a:lnT w="12700">
                      <a:solidFill>
                        <a:schemeClr val="accent1"/>
                      </a:solidFill>
                    </a:lnT>
                    <a:lnB w="25400">
                      <a:solidFill>
                        <a:schemeClr val="accent1"/>
                      </a:solidFill>
                    </a:lnB>
                  </a:tcPr>
                </a:tc>
                <a:tc hMerge="1">
                  <a:txBody>
                    <a:bodyPr/>
                    <a:lstStyle/>
                    <a:p>
                      <a:endParaRPr lang="en-US"/>
                    </a:p>
                  </a:txBody>
                  <a:tcPr/>
                </a:tc>
                <a:tc gridSpan="2">
                  <a:txBody>
                    <a:bodyPr/>
                    <a:lstStyle/>
                    <a:p>
                      <a:pPr>
                        <a:lnSpc>
                          <a:spcPct val="115000"/>
                        </a:lnSpc>
                        <a:defRPr sz="1800" b="0">
                          <a:solidFill>
                            <a:srgbClr val="000000"/>
                          </a:solidFill>
                        </a:defRPr>
                      </a:pPr>
                      <a:r>
                        <a:rPr sz="1400">
                          <a:solidFill>
                            <a:srgbClr val="434343"/>
                          </a:solidFill>
                          <a:latin typeface="Arial Unicode MS"/>
                          <a:ea typeface="Arial Unicode MS"/>
                          <a:cs typeface="Arial Unicode MS"/>
                          <a:sym typeface="Arial Unicode MS"/>
                        </a:rPr>
                        <a:t>प्रथम श्रेणी</a:t>
                      </a:r>
                    </a:p>
                  </a:txBody>
                  <a:tcPr marL="0" marR="0" marT="0" marB="0" horzOverflow="overflow">
                    <a:lnL w="12700">
                      <a:solidFill>
                        <a:schemeClr val="accent1"/>
                      </a:solidFill>
                    </a:lnL>
                    <a:lnR w="12700">
                      <a:solidFill>
                        <a:schemeClr val="accent1"/>
                      </a:solidFill>
                    </a:lnR>
                    <a:lnT w="12700">
                      <a:solidFill>
                        <a:schemeClr val="accent1"/>
                      </a:solidFill>
                    </a:lnT>
                    <a:lnB w="25400">
                      <a:solidFill>
                        <a:schemeClr val="accent1"/>
                      </a:solidFill>
                    </a:lnB>
                  </a:tcPr>
                </a:tc>
                <a:tc hMerge="1">
                  <a:txBody>
                    <a:bodyPr/>
                    <a:lstStyle/>
                    <a:p>
                      <a:endParaRPr lang="en-US"/>
                    </a:p>
                  </a:txBody>
                  <a:tcPr/>
                </a:tc>
                <a:extLst>
                  <a:ext uri="{0D108BD9-81ED-4DB2-BD59-A6C34878D82A}">
                    <a16:rowId xmlns:a16="http://schemas.microsoft.com/office/drawing/2014/main" val="10000"/>
                  </a:ext>
                </a:extLst>
              </a:tr>
              <a:tr h="445616">
                <a:tc vMerge="1">
                  <a:txBody>
                    <a:bodyPr/>
                    <a:lstStyle/>
                    <a:p>
                      <a:endParaRPr lang="en-US"/>
                    </a:p>
                  </a:txBody>
                  <a:tcPr/>
                </a:tc>
                <a:tc vMerge="1">
                  <a:txBody>
                    <a:bodyPr/>
                    <a:lstStyle/>
                    <a:p>
                      <a:endParaRPr lang="en-US"/>
                    </a:p>
                  </a:txBody>
                  <a:tcPr/>
                </a:tc>
                <a:tc>
                  <a:txBody>
                    <a:bodyPr/>
                    <a:lstStyle/>
                    <a:p>
                      <a:pPr>
                        <a:lnSpc>
                          <a:spcPct val="115000"/>
                        </a:lnSpc>
                        <a:defRPr sz="1800" b="0">
                          <a:solidFill>
                            <a:srgbClr val="000000"/>
                          </a:solidFill>
                        </a:defRPr>
                      </a:pPr>
                      <a:r>
                        <a:rPr sz="1600">
                          <a:solidFill>
                            <a:srgbClr val="434343"/>
                          </a:solidFill>
                          <a:latin typeface="Arial Unicode MS"/>
                          <a:ea typeface="Arial Unicode MS"/>
                          <a:cs typeface="Arial Unicode MS"/>
                          <a:sym typeface="Arial Unicode MS"/>
                        </a:rPr>
                        <a:t>संख्या </a:t>
                      </a:r>
                    </a:p>
                  </a:txBody>
                  <a:tcPr marL="0" marR="0" marT="0" marB="0" horzOverflow="overflow">
                    <a:lnL w="25400">
                      <a:solidFill>
                        <a:schemeClr val="accent1"/>
                      </a:solidFill>
                    </a:lnL>
                    <a:lnR w="12700">
                      <a:solidFill>
                        <a:schemeClr val="accent1"/>
                      </a:solidFill>
                    </a:lnR>
                    <a:lnT w="25400">
                      <a:solidFill>
                        <a:schemeClr val="accent1"/>
                      </a:solidFill>
                    </a:lnT>
                    <a:lnB w="12700">
                      <a:solidFill>
                        <a:schemeClr val="accent1"/>
                      </a:solidFill>
                    </a:lnB>
                    <a:solidFill>
                      <a:schemeClr val="accent1">
                        <a:alpha val="20000"/>
                      </a:schemeClr>
                    </a:solidFill>
                  </a:tcPr>
                </a:tc>
                <a:tc>
                  <a:txBody>
                    <a:bodyPr/>
                    <a:lstStyle/>
                    <a:p>
                      <a:pPr>
                        <a:lnSpc>
                          <a:spcPct val="115000"/>
                        </a:lnSpc>
                        <a:defRPr sz="1800" b="0">
                          <a:solidFill>
                            <a:srgbClr val="000000"/>
                          </a:solidFill>
                        </a:defRPr>
                      </a:pPr>
                      <a:r>
                        <a:rPr sz="1600">
                          <a:solidFill>
                            <a:srgbClr val="434343"/>
                          </a:solidFill>
                          <a:latin typeface="Arial Unicode MS"/>
                          <a:ea typeface="Arial Unicode MS"/>
                          <a:cs typeface="Arial Unicode MS"/>
                          <a:sym typeface="Arial Unicode MS"/>
                        </a:rPr>
                        <a:t>प्रतिशत </a:t>
                      </a:r>
                    </a:p>
                  </a:txBody>
                  <a:tcPr marL="0" marR="0" marT="0" marB="0" horzOverflow="overflow">
                    <a:lnL w="12700">
                      <a:solidFill>
                        <a:schemeClr val="accent1"/>
                      </a:solidFill>
                    </a:lnL>
                    <a:lnR w="12700">
                      <a:solidFill>
                        <a:schemeClr val="accent1"/>
                      </a:solidFill>
                    </a:lnR>
                    <a:lnT w="25400">
                      <a:solidFill>
                        <a:schemeClr val="accent1"/>
                      </a:solidFill>
                    </a:lnT>
                    <a:lnB w="12700">
                      <a:solidFill>
                        <a:schemeClr val="accent1"/>
                      </a:solidFill>
                    </a:lnB>
                    <a:solidFill>
                      <a:schemeClr val="accent1">
                        <a:alpha val="20000"/>
                      </a:schemeClr>
                    </a:solidFill>
                  </a:tcPr>
                </a:tc>
                <a:tc>
                  <a:txBody>
                    <a:bodyPr/>
                    <a:lstStyle/>
                    <a:p>
                      <a:pPr>
                        <a:lnSpc>
                          <a:spcPct val="115000"/>
                        </a:lnSpc>
                        <a:defRPr sz="1800" b="0">
                          <a:solidFill>
                            <a:srgbClr val="000000"/>
                          </a:solidFill>
                        </a:defRPr>
                      </a:pPr>
                      <a:r>
                        <a:rPr sz="1600">
                          <a:solidFill>
                            <a:srgbClr val="434343"/>
                          </a:solidFill>
                          <a:latin typeface="Arial Unicode MS"/>
                          <a:ea typeface="Arial Unicode MS"/>
                          <a:cs typeface="Arial Unicode MS"/>
                          <a:sym typeface="Arial Unicode MS"/>
                        </a:rPr>
                        <a:t>संख्या </a:t>
                      </a:r>
                    </a:p>
                  </a:txBody>
                  <a:tcPr marL="0" marR="0" marT="0" marB="0" horzOverflow="overflow">
                    <a:lnL w="12700">
                      <a:solidFill>
                        <a:schemeClr val="accent1"/>
                      </a:solidFill>
                    </a:lnL>
                    <a:lnR w="12700">
                      <a:solidFill>
                        <a:schemeClr val="accent1"/>
                      </a:solidFill>
                    </a:lnR>
                    <a:lnT w="25400">
                      <a:solidFill>
                        <a:schemeClr val="accent1"/>
                      </a:solidFill>
                    </a:lnT>
                    <a:lnB w="12700">
                      <a:solidFill>
                        <a:schemeClr val="accent1"/>
                      </a:solidFill>
                    </a:lnB>
                    <a:solidFill>
                      <a:schemeClr val="accent1">
                        <a:alpha val="20000"/>
                      </a:schemeClr>
                    </a:solidFill>
                  </a:tcPr>
                </a:tc>
                <a:tc>
                  <a:txBody>
                    <a:bodyPr/>
                    <a:lstStyle/>
                    <a:p>
                      <a:pPr>
                        <a:lnSpc>
                          <a:spcPct val="115000"/>
                        </a:lnSpc>
                        <a:defRPr sz="1800" b="0">
                          <a:solidFill>
                            <a:srgbClr val="000000"/>
                          </a:solidFill>
                        </a:defRPr>
                      </a:pPr>
                      <a:r>
                        <a:rPr sz="1600">
                          <a:solidFill>
                            <a:srgbClr val="434343"/>
                          </a:solidFill>
                          <a:latin typeface="Arial Unicode MS"/>
                          <a:ea typeface="Arial Unicode MS"/>
                          <a:cs typeface="Arial Unicode MS"/>
                          <a:sym typeface="Arial Unicode MS"/>
                        </a:rPr>
                        <a:t>प्रतिशत </a:t>
                      </a:r>
                    </a:p>
                  </a:txBody>
                  <a:tcPr marL="0" marR="0" marT="0" marB="0" horzOverflow="overflow">
                    <a:lnL w="12700">
                      <a:solidFill>
                        <a:schemeClr val="accent1"/>
                      </a:solidFill>
                    </a:lnL>
                    <a:lnR w="12700">
                      <a:solidFill>
                        <a:schemeClr val="accent1"/>
                      </a:solidFill>
                    </a:lnR>
                    <a:lnT w="25400">
                      <a:solidFill>
                        <a:schemeClr val="accent1"/>
                      </a:solidFill>
                    </a:lnT>
                    <a:lnB w="12700">
                      <a:solidFill>
                        <a:schemeClr val="accent1"/>
                      </a:solidFill>
                    </a:lnB>
                    <a:solidFill>
                      <a:schemeClr val="accent1">
                        <a:alpha val="20000"/>
                      </a:schemeClr>
                    </a:solidFill>
                  </a:tcPr>
                </a:tc>
                <a:extLst>
                  <a:ext uri="{0D108BD9-81ED-4DB2-BD59-A6C34878D82A}">
                    <a16:rowId xmlns:a16="http://schemas.microsoft.com/office/drawing/2014/main" val="10001"/>
                  </a:ext>
                </a:extLst>
              </a:tr>
              <a:tr h="487445">
                <a:tc>
                  <a:txBody>
                    <a:bodyPr/>
                    <a:lstStyle/>
                    <a:p>
                      <a:pPr>
                        <a:lnSpc>
                          <a:spcPct val="115000"/>
                        </a:lnSpc>
                        <a:defRPr sz="1800" b="0">
                          <a:solidFill>
                            <a:srgbClr val="000000"/>
                          </a:solidFill>
                        </a:defRPr>
                      </a:pPr>
                      <a:r>
                        <a:rPr sz="1400" dirty="0">
                          <a:solidFill>
                            <a:srgbClr val="434343"/>
                          </a:solidFill>
                          <a:latin typeface="Arial Unicode MS"/>
                          <a:ea typeface="Arial Unicode MS"/>
                          <a:cs typeface="Arial Unicode MS"/>
                          <a:sym typeface="Arial Unicode MS"/>
                        </a:rPr>
                        <a:t>202</a:t>
                      </a:r>
                      <a:r>
                        <a:rPr lang="en-US" sz="1400" dirty="0">
                          <a:solidFill>
                            <a:srgbClr val="434343"/>
                          </a:solidFill>
                          <a:latin typeface="Arial Unicode MS"/>
                          <a:ea typeface="Arial Unicode MS"/>
                          <a:cs typeface="Arial Unicode MS"/>
                          <a:sym typeface="Arial Unicode MS"/>
                        </a:rPr>
                        <a:t>3</a:t>
                      </a:r>
                      <a:r>
                        <a:rPr sz="1400" dirty="0">
                          <a:solidFill>
                            <a:srgbClr val="434343"/>
                          </a:solidFill>
                          <a:latin typeface="Arial Unicode MS"/>
                          <a:ea typeface="Arial Unicode MS"/>
                          <a:cs typeface="Arial Unicode MS"/>
                          <a:sym typeface="Arial Unicode MS"/>
                        </a:rPr>
                        <a:t> - 202</a:t>
                      </a:r>
                      <a:r>
                        <a:rPr lang="en-US" sz="1400" dirty="0">
                          <a:solidFill>
                            <a:srgbClr val="434343"/>
                          </a:solidFill>
                          <a:latin typeface="Arial Unicode MS"/>
                          <a:ea typeface="Arial Unicode MS"/>
                          <a:cs typeface="Arial Unicode MS"/>
                          <a:sym typeface="Arial Unicode MS"/>
                        </a:rPr>
                        <a:t>4</a:t>
                      </a:r>
                      <a:endParaRPr sz="1400" dirty="0">
                        <a:solidFill>
                          <a:srgbClr val="434343"/>
                        </a:solidFill>
                        <a:latin typeface="Arial Unicode MS"/>
                        <a:ea typeface="Arial Unicode MS"/>
                        <a:cs typeface="Arial Unicode MS"/>
                        <a:sym typeface="Arial Unicode MS"/>
                      </a:endParaRPr>
                    </a:p>
                  </a:txBody>
                  <a:tcPr marL="0" marR="0" marT="0" marB="0" horzOverflow="overflow">
                    <a:lnL w="12700">
                      <a:solidFill>
                        <a:schemeClr val="accent1"/>
                      </a:solidFill>
                    </a:lnL>
                    <a:lnR w="12700">
                      <a:solidFill>
                        <a:schemeClr val="accent1"/>
                      </a:solidFill>
                    </a:lnR>
                    <a:lnT w="25400">
                      <a:solidFill>
                        <a:schemeClr val="accent1"/>
                      </a:solidFill>
                    </a:lnT>
                    <a:lnB w="12700">
                      <a:solidFill>
                        <a:schemeClr val="accent1"/>
                      </a:solidFill>
                    </a:lnB>
                  </a:tcPr>
                </a:tc>
                <a:tc>
                  <a:txBody>
                    <a:bodyPr/>
                    <a:lstStyle/>
                    <a:p>
                      <a:pPr>
                        <a:lnSpc>
                          <a:spcPct val="115000"/>
                        </a:lnSpc>
                        <a:defRPr sz="1800" b="0">
                          <a:solidFill>
                            <a:srgbClr val="000000"/>
                          </a:solidFill>
                        </a:defRPr>
                      </a:pPr>
                      <a:r>
                        <a:rPr lang="en-US" sz="1400" dirty="0">
                          <a:solidFill>
                            <a:srgbClr val="434343"/>
                          </a:solidFill>
                          <a:latin typeface="Arial Unicode MS"/>
                          <a:ea typeface="Arial Unicode MS"/>
                          <a:cs typeface="Arial Unicode MS"/>
                          <a:sym typeface="Arial Unicode MS"/>
                        </a:rPr>
                        <a:t>70</a:t>
                      </a:r>
                      <a:endParaRPr sz="1400" dirty="0">
                        <a:solidFill>
                          <a:srgbClr val="434343"/>
                        </a:solidFill>
                        <a:latin typeface="Arial Unicode MS"/>
                        <a:ea typeface="Arial Unicode MS"/>
                        <a:cs typeface="Arial Unicode MS"/>
                        <a:sym typeface="Arial Unicode MS"/>
                      </a:endParaRPr>
                    </a:p>
                  </a:txBody>
                  <a:tcPr marL="0" marR="0" marT="0" marB="0" horzOverflow="overflow">
                    <a:lnL w="12700">
                      <a:solidFill>
                        <a:schemeClr val="accent1"/>
                      </a:solidFill>
                    </a:lnL>
                    <a:lnR w="12700">
                      <a:solidFill>
                        <a:schemeClr val="accent1"/>
                      </a:solidFill>
                    </a:lnR>
                    <a:lnT w="25400">
                      <a:solidFill>
                        <a:schemeClr val="accent1"/>
                      </a:solidFill>
                    </a:lnT>
                    <a:lnB w="12700">
                      <a:solidFill>
                        <a:schemeClr val="accent1"/>
                      </a:solidFill>
                    </a:lnB>
                  </a:tcPr>
                </a:tc>
                <a:tc>
                  <a:txBody>
                    <a:bodyPr/>
                    <a:lstStyle/>
                    <a:p>
                      <a:pPr>
                        <a:lnSpc>
                          <a:spcPct val="115000"/>
                        </a:lnSpc>
                        <a:defRPr sz="1800" b="0">
                          <a:solidFill>
                            <a:srgbClr val="000000"/>
                          </a:solidFill>
                        </a:defRPr>
                      </a:pPr>
                      <a:r>
                        <a:rPr lang="en-US" sz="1400" dirty="0">
                          <a:solidFill>
                            <a:srgbClr val="434343"/>
                          </a:solidFill>
                          <a:latin typeface="Arial Unicode MS"/>
                          <a:ea typeface="Arial Unicode MS"/>
                          <a:cs typeface="Arial Unicode MS"/>
                          <a:sym typeface="Arial Unicode MS"/>
                        </a:rPr>
                        <a:t>6</a:t>
                      </a:r>
                      <a:r>
                        <a:rPr sz="1400" dirty="0">
                          <a:solidFill>
                            <a:srgbClr val="434343"/>
                          </a:solidFill>
                          <a:latin typeface="Arial Unicode MS"/>
                          <a:ea typeface="Arial Unicode MS"/>
                          <a:cs typeface="Arial Unicode MS"/>
                          <a:sym typeface="Arial Unicode MS"/>
                        </a:rPr>
                        <a:t>5</a:t>
                      </a:r>
                    </a:p>
                  </a:txBody>
                  <a:tcPr marL="0" marR="0" marT="0" marB="0" horzOverflow="overflow">
                    <a:lnL w="12700">
                      <a:solidFill>
                        <a:schemeClr val="accent1"/>
                      </a:solidFill>
                    </a:lnL>
                    <a:lnR w="12700">
                      <a:solidFill>
                        <a:schemeClr val="accent1"/>
                      </a:solidFill>
                    </a:lnR>
                    <a:lnT w="12700">
                      <a:solidFill>
                        <a:schemeClr val="accent1"/>
                      </a:solidFill>
                    </a:lnT>
                    <a:lnB w="12700">
                      <a:solidFill>
                        <a:schemeClr val="accent1"/>
                      </a:solidFill>
                    </a:lnB>
                  </a:tcPr>
                </a:tc>
                <a:tc>
                  <a:txBody>
                    <a:bodyPr/>
                    <a:lstStyle/>
                    <a:p>
                      <a:pPr>
                        <a:lnSpc>
                          <a:spcPct val="115000"/>
                        </a:lnSpc>
                        <a:defRPr sz="1800" b="0">
                          <a:solidFill>
                            <a:srgbClr val="000000"/>
                          </a:solidFill>
                        </a:defRPr>
                      </a:pPr>
                      <a:r>
                        <a:rPr sz="1400" dirty="0">
                          <a:solidFill>
                            <a:srgbClr val="434343"/>
                          </a:solidFill>
                          <a:latin typeface="Arial Unicode MS"/>
                          <a:ea typeface="Arial Unicode MS"/>
                          <a:cs typeface="Arial Unicode MS"/>
                          <a:sym typeface="Arial Unicode MS"/>
                        </a:rPr>
                        <a:t>9</a:t>
                      </a:r>
                      <a:r>
                        <a:rPr lang="en-US" sz="1400" dirty="0">
                          <a:solidFill>
                            <a:srgbClr val="434343"/>
                          </a:solidFill>
                          <a:latin typeface="Arial Unicode MS"/>
                          <a:ea typeface="Arial Unicode MS"/>
                          <a:cs typeface="Arial Unicode MS"/>
                          <a:sym typeface="Arial Unicode MS"/>
                        </a:rPr>
                        <a:t>2.8</a:t>
                      </a:r>
                      <a:r>
                        <a:rPr sz="1400" dirty="0">
                          <a:solidFill>
                            <a:srgbClr val="434343"/>
                          </a:solidFill>
                          <a:latin typeface="Arial Unicode MS"/>
                          <a:ea typeface="Arial Unicode MS"/>
                          <a:cs typeface="Arial Unicode MS"/>
                          <a:sym typeface="Arial Unicode MS"/>
                        </a:rPr>
                        <a:t>%</a:t>
                      </a:r>
                    </a:p>
                  </a:txBody>
                  <a:tcPr marL="0" marR="0" marT="0" marB="0" horzOverflow="overflow">
                    <a:lnL w="12700">
                      <a:solidFill>
                        <a:schemeClr val="accent1"/>
                      </a:solidFill>
                    </a:lnL>
                    <a:lnR w="12700">
                      <a:solidFill>
                        <a:schemeClr val="accent1"/>
                      </a:solidFill>
                    </a:lnR>
                    <a:lnT w="12700">
                      <a:solidFill>
                        <a:schemeClr val="accent1"/>
                      </a:solidFill>
                    </a:lnT>
                    <a:lnB w="12700">
                      <a:solidFill>
                        <a:schemeClr val="accent1"/>
                      </a:solidFill>
                    </a:lnB>
                  </a:tcPr>
                </a:tc>
                <a:tc>
                  <a:txBody>
                    <a:bodyPr/>
                    <a:lstStyle/>
                    <a:p>
                      <a:pPr>
                        <a:lnSpc>
                          <a:spcPct val="115000"/>
                        </a:lnSpc>
                        <a:defRPr sz="1800" b="0">
                          <a:solidFill>
                            <a:srgbClr val="000000"/>
                          </a:solidFill>
                        </a:defRPr>
                      </a:pPr>
                      <a:r>
                        <a:rPr lang="en-US" sz="1400" dirty="0">
                          <a:solidFill>
                            <a:srgbClr val="434343"/>
                          </a:solidFill>
                          <a:latin typeface="Arial Unicode MS"/>
                          <a:ea typeface="Arial Unicode MS"/>
                          <a:cs typeface="Arial Unicode MS"/>
                          <a:sym typeface="Arial Unicode MS"/>
                        </a:rPr>
                        <a:t>63</a:t>
                      </a:r>
                      <a:endParaRPr sz="1400" dirty="0">
                        <a:solidFill>
                          <a:srgbClr val="434343"/>
                        </a:solidFill>
                        <a:latin typeface="Arial Unicode MS"/>
                        <a:ea typeface="Arial Unicode MS"/>
                        <a:cs typeface="Arial Unicode MS"/>
                        <a:sym typeface="Arial Unicode MS"/>
                      </a:endParaRPr>
                    </a:p>
                  </a:txBody>
                  <a:tcPr marL="0" marR="0" marT="0" marB="0" horzOverflow="overflow">
                    <a:lnL w="12700">
                      <a:solidFill>
                        <a:schemeClr val="accent1"/>
                      </a:solidFill>
                    </a:lnL>
                    <a:lnR w="12700">
                      <a:solidFill>
                        <a:schemeClr val="accent1"/>
                      </a:solidFill>
                    </a:lnR>
                    <a:lnT w="12700">
                      <a:solidFill>
                        <a:schemeClr val="accent1"/>
                      </a:solidFill>
                    </a:lnT>
                    <a:lnB w="12700">
                      <a:solidFill>
                        <a:schemeClr val="accent1"/>
                      </a:solidFill>
                    </a:lnB>
                  </a:tcPr>
                </a:tc>
                <a:tc>
                  <a:txBody>
                    <a:bodyPr/>
                    <a:lstStyle/>
                    <a:p>
                      <a:pPr>
                        <a:lnSpc>
                          <a:spcPct val="115000"/>
                        </a:lnSpc>
                        <a:defRPr sz="1800" b="0">
                          <a:solidFill>
                            <a:srgbClr val="000000"/>
                          </a:solidFill>
                        </a:defRPr>
                      </a:pPr>
                      <a:r>
                        <a:rPr sz="1400" dirty="0">
                          <a:solidFill>
                            <a:srgbClr val="434343"/>
                          </a:solidFill>
                          <a:latin typeface="Arial Unicode MS"/>
                          <a:ea typeface="Arial Unicode MS"/>
                          <a:cs typeface="Arial Unicode MS"/>
                          <a:sym typeface="Arial Unicode MS"/>
                        </a:rPr>
                        <a:t>9</a:t>
                      </a:r>
                      <a:r>
                        <a:rPr lang="en-US" sz="1400" dirty="0">
                          <a:solidFill>
                            <a:srgbClr val="434343"/>
                          </a:solidFill>
                          <a:latin typeface="Arial Unicode MS"/>
                          <a:ea typeface="Arial Unicode MS"/>
                          <a:cs typeface="Arial Unicode MS"/>
                          <a:sym typeface="Arial Unicode MS"/>
                        </a:rPr>
                        <a:t>7</a:t>
                      </a:r>
                      <a:r>
                        <a:rPr sz="1400" dirty="0">
                          <a:solidFill>
                            <a:srgbClr val="434343"/>
                          </a:solidFill>
                          <a:latin typeface="Arial Unicode MS"/>
                          <a:ea typeface="Arial Unicode MS"/>
                          <a:cs typeface="Arial Unicode MS"/>
                          <a:sym typeface="Arial Unicode MS"/>
                        </a:rPr>
                        <a:t>%</a:t>
                      </a:r>
                    </a:p>
                  </a:txBody>
                  <a:tcPr marL="0" marR="0" marT="0" marB="0" horzOverflow="overflow">
                    <a:lnL w="12700">
                      <a:solidFill>
                        <a:schemeClr val="accent1"/>
                      </a:solidFill>
                    </a:lnL>
                    <a:lnR w="12700">
                      <a:solidFill>
                        <a:schemeClr val="accent1"/>
                      </a:solidFill>
                    </a:lnR>
                    <a:lnT w="12700">
                      <a:solidFill>
                        <a:schemeClr val="accent1"/>
                      </a:solidFill>
                    </a:lnT>
                    <a:lnB w="12700">
                      <a:solidFill>
                        <a:schemeClr val="accent1"/>
                      </a:solidFill>
                    </a:lnB>
                  </a:tcPr>
                </a:tc>
                <a:extLst>
                  <a:ext uri="{0D108BD9-81ED-4DB2-BD59-A6C34878D82A}">
                    <a16:rowId xmlns:a16="http://schemas.microsoft.com/office/drawing/2014/main" val="10002"/>
                  </a:ext>
                </a:extLst>
              </a:tr>
              <a:tr h="487445">
                <a:tc>
                  <a:txBody>
                    <a:bodyPr/>
                    <a:lstStyle/>
                    <a:p>
                      <a:pPr>
                        <a:lnSpc>
                          <a:spcPct val="115000"/>
                        </a:lnSpc>
                        <a:defRPr sz="1800" b="0">
                          <a:solidFill>
                            <a:srgbClr val="000000"/>
                          </a:solidFill>
                        </a:defRPr>
                      </a:pPr>
                      <a:r>
                        <a:rPr sz="1400" dirty="0">
                          <a:solidFill>
                            <a:srgbClr val="434343"/>
                          </a:solidFill>
                          <a:latin typeface="Arial Unicode MS"/>
                          <a:ea typeface="Arial Unicode MS"/>
                          <a:cs typeface="Arial Unicode MS"/>
                          <a:sym typeface="Arial Unicode MS"/>
                        </a:rPr>
                        <a:t>202</a:t>
                      </a:r>
                      <a:r>
                        <a:rPr lang="en-US" sz="1400" dirty="0">
                          <a:solidFill>
                            <a:srgbClr val="434343"/>
                          </a:solidFill>
                          <a:latin typeface="Arial Unicode MS"/>
                          <a:ea typeface="Arial Unicode MS"/>
                          <a:cs typeface="Arial Unicode MS"/>
                          <a:sym typeface="Arial Unicode MS"/>
                        </a:rPr>
                        <a:t>4</a:t>
                      </a:r>
                      <a:r>
                        <a:rPr sz="1400" dirty="0">
                          <a:solidFill>
                            <a:srgbClr val="434343"/>
                          </a:solidFill>
                          <a:latin typeface="Arial Unicode MS"/>
                          <a:ea typeface="Arial Unicode MS"/>
                          <a:cs typeface="Arial Unicode MS"/>
                          <a:sym typeface="Arial Unicode MS"/>
                        </a:rPr>
                        <a:t> - 202</a:t>
                      </a:r>
                      <a:r>
                        <a:rPr lang="en-US" sz="1400" dirty="0">
                          <a:solidFill>
                            <a:srgbClr val="434343"/>
                          </a:solidFill>
                          <a:latin typeface="Arial Unicode MS"/>
                          <a:ea typeface="Arial Unicode MS"/>
                          <a:cs typeface="Arial Unicode MS"/>
                          <a:sym typeface="Arial Unicode MS"/>
                        </a:rPr>
                        <a:t>5</a:t>
                      </a:r>
                      <a:endParaRPr sz="1400" dirty="0">
                        <a:solidFill>
                          <a:srgbClr val="434343"/>
                        </a:solidFill>
                        <a:latin typeface="Arial Unicode MS"/>
                        <a:ea typeface="Arial Unicode MS"/>
                        <a:cs typeface="Arial Unicode MS"/>
                        <a:sym typeface="Arial Unicode MS"/>
                      </a:endParaRPr>
                    </a:p>
                  </a:txBody>
                  <a:tcPr marL="0" marR="0" marT="0" marB="0" horzOverflow="overflow">
                    <a:lnL w="12700">
                      <a:solidFill>
                        <a:schemeClr val="accent1"/>
                      </a:solidFill>
                    </a:lnL>
                    <a:lnR w="12700">
                      <a:solidFill>
                        <a:schemeClr val="accent1"/>
                      </a:solidFill>
                    </a:lnR>
                    <a:lnT w="12700">
                      <a:solidFill>
                        <a:schemeClr val="accent1"/>
                      </a:solidFill>
                    </a:lnT>
                    <a:lnB w="12700">
                      <a:solidFill>
                        <a:schemeClr val="accent1"/>
                      </a:solidFill>
                    </a:lnB>
                    <a:solidFill>
                      <a:schemeClr val="accent1">
                        <a:alpha val="20000"/>
                      </a:schemeClr>
                    </a:solidFill>
                  </a:tcPr>
                </a:tc>
                <a:tc>
                  <a:txBody>
                    <a:bodyPr/>
                    <a:lstStyle/>
                    <a:p>
                      <a:pPr>
                        <a:lnSpc>
                          <a:spcPct val="115000"/>
                        </a:lnSpc>
                        <a:defRPr sz="1800" b="0">
                          <a:solidFill>
                            <a:srgbClr val="000000"/>
                          </a:solidFill>
                        </a:defRPr>
                      </a:pPr>
                      <a:r>
                        <a:rPr lang="en-US" sz="1400" dirty="0">
                          <a:solidFill>
                            <a:srgbClr val="434343"/>
                          </a:solidFill>
                          <a:latin typeface="Arial Unicode MS"/>
                          <a:ea typeface="Arial Unicode MS"/>
                          <a:cs typeface="Arial Unicode MS"/>
                          <a:sym typeface="Arial Unicode MS"/>
                        </a:rPr>
                        <a:t>43</a:t>
                      </a:r>
                      <a:endParaRPr sz="1400" dirty="0">
                        <a:solidFill>
                          <a:srgbClr val="434343"/>
                        </a:solidFill>
                        <a:latin typeface="Arial Unicode MS"/>
                        <a:ea typeface="Arial Unicode MS"/>
                        <a:cs typeface="Arial Unicode MS"/>
                        <a:sym typeface="Arial Unicode MS"/>
                      </a:endParaRPr>
                    </a:p>
                  </a:txBody>
                  <a:tcPr marL="0" marR="0" marT="0" marB="0" horzOverflow="overflow">
                    <a:lnL w="12700">
                      <a:solidFill>
                        <a:schemeClr val="accent1"/>
                      </a:solidFill>
                    </a:lnL>
                    <a:lnR w="12700">
                      <a:solidFill>
                        <a:schemeClr val="accent1"/>
                      </a:solidFill>
                    </a:lnR>
                    <a:lnT w="12700">
                      <a:solidFill>
                        <a:schemeClr val="accent1"/>
                      </a:solidFill>
                    </a:lnT>
                    <a:lnB w="12700">
                      <a:solidFill>
                        <a:schemeClr val="accent1"/>
                      </a:solidFill>
                    </a:lnB>
                    <a:solidFill>
                      <a:schemeClr val="accent1">
                        <a:alpha val="20000"/>
                      </a:schemeClr>
                    </a:solidFill>
                  </a:tcPr>
                </a:tc>
                <a:tc>
                  <a:txBody>
                    <a:bodyPr/>
                    <a:lstStyle/>
                    <a:p>
                      <a:pPr>
                        <a:lnSpc>
                          <a:spcPct val="115000"/>
                        </a:lnSpc>
                        <a:defRPr sz="1800" b="0">
                          <a:solidFill>
                            <a:srgbClr val="000000"/>
                          </a:solidFill>
                        </a:defRPr>
                      </a:pPr>
                      <a:endParaRPr sz="1400" dirty="0">
                        <a:solidFill>
                          <a:srgbClr val="434343"/>
                        </a:solidFill>
                        <a:latin typeface="Arial Unicode MS"/>
                        <a:ea typeface="Arial Unicode MS"/>
                        <a:cs typeface="Arial Unicode MS"/>
                        <a:sym typeface="Arial Unicode MS"/>
                      </a:endParaRPr>
                    </a:p>
                  </a:txBody>
                  <a:tcPr marL="0" marR="0" marT="0" marB="0" horzOverflow="overflow">
                    <a:lnL w="12700">
                      <a:solidFill>
                        <a:schemeClr val="accent1"/>
                      </a:solidFill>
                    </a:lnL>
                    <a:lnR w="12700">
                      <a:solidFill>
                        <a:schemeClr val="accent1"/>
                      </a:solidFill>
                    </a:lnR>
                    <a:lnT w="12700">
                      <a:solidFill>
                        <a:schemeClr val="accent1"/>
                      </a:solidFill>
                    </a:lnT>
                    <a:lnB w="12700">
                      <a:solidFill>
                        <a:schemeClr val="accent1"/>
                      </a:solidFill>
                    </a:lnB>
                    <a:solidFill>
                      <a:schemeClr val="accent1">
                        <a:alpha val="20000"/>
                      </a:schemeClr>
                    </a:solidFill>
                  </a:tcPr>
                </a:tc>
                <a:tc>
                  <a:txBody>
                    <a:bodyPr/>
                    <a:lstStyle/>
                    <a:p>
                      <a:pPr>
                        <a:lnSpc>
                          <a:spcPct val="115000"/>
                        </a:lnSpc>
                        <a:defRPr sz="1800" b="0">
                          <a:solidFill>
                            <a:srgbClr val="000000"/>
                          </a:solidFill>
                        </a:defRPr>
                      </a:pPr>
                      <a:endParaRPr sz="1400" dirty="0">
                        <a:solidFill>
                          <a:srgbClr val="434343"/>
                        </a:solidFill>
                        <a:latin typeface="Arial Unicode MS"/>
                        <a:ea typeface="Arial Unicode MS"/>
                        <a:cs typeface="Arial Unicode MS"/>
                        <a:sym typeface="Arial Unicode MS"/>
                      </a:endParaRPr>
                    </a:p>
                  </a:txBody>
                  <a:tcPr marL="0" marR="0" marT="0" marB="0" horzOverflow="overflow">
                    <a:lnL w="12700">
                      <a:solidFill>
                        <a:schemeClr val="accent1"/>
                      </a:solidFill>
                    </a:lnL>
                    <a:lnR w="12700">
                      <a:solidFill>
                        <a:schemeClr val="accent1"/>
                      </a:solidFill>
                    </a:lnR>
                    <a:lnT w="12700">
                      <a:solidFill>
                        <a:schemeClr val="accent1"/>
                      </a:solidFill>
                    </a:lnT>
                    <a:lnB w="12700">
                      <a:solidFill>
                        <a:schemeClr val="accent1"/>
                      </a:solidFill>
                    </a:lnB>
                    <a:solidFill>
                      <a:schemeClr val="accent1">
                        <a:alpha val="20000"/>
                      </a:schemeClr>
                    </a:solidFill>
                  </a:tcPr>
                </a:tc>
                <a:tc>
                  <a:txBody>
                    <a:bodyPr/>
                    <a:lstStyle/>
                    <a:p>
                      <a:pPr>
                        <a:lnSpc>
                          <a:spcPct val="115000"/>
                        </a:lnSpc>
                        <a:defRPr sz="1800" b="0">
                          <a:solidFill>
                            <a:srgbClr val="000000"/>
                          </a:solidFill>
                        </a:defRPr>
                      </a:pPr>
                      <a:endParaRPr sz="1400" dirty="0">
                        <a:solidFill>
                          <a:srgbClr val="434343"/>
                        </a:solidFill>
                        <a:latin typeface="Arial Unicode MS"/>
                        <a:ea typeface="Arial Unicode MS"/>
                        <a:cs typeface="Arial Unicode MS"/>
                        <a:sym typeface="Arial Unicode MS"/>
                      </a:endParaRPr>
                    </a:p>
                  </a:txBody>
                  <a:tcPr marL="0" marR="0" marT="0" marB="0" horzOverflow="overflow">
                    <a:lnL w="12700">
                      <a:solidFill>
                        <a:schemeClr val="accent1"/>
                      </a:solidFill>
                    </a:lnL>
                    <a:lnR w="12700">
                      <a:solidFill>
                        <a:schemeClr val="accent1"/>
                      </a:solidFill>
                    </a:lnR>
                    <a:lnT w="12700">
                      <a:solidFill>
                        <a:schemeClr val="accent1"/>
                      </a:solidFill>
                    </a:lnT>
                    <a:lnB w="12700">
                      <a:solidFill>
                        <a:schemeClr val="accent1"/>
                      </a:solidFill>
                    </a:lnB>
                    <a:solidFill>
                      <a:schemeClr val="accent1">
                        <a:alpha val="20000"/>
                      </a:schemeClr>
                    </a:solidFill>
                  </a:tcPr>
                </a:tc>
                <a:tc>
                  <a:txBody>
                    <a:bodyPr/>
                    <a:lstStyle/>
                    <a:p>
                      <a:pPr>
                        <a:lnSpc>
                          <a:spcPct val="115000"/>
                        </a:lnSpc>
                        <a:defRPr sz="1800" b="0">
                          <a:solidFill>
                            <a:srgbClr val="000000"/>
                          </a:solidFill>
                        </a:defRPr>
                      </a:pPr>
                      <a:endParaRPr sz="1400" dirty="0">
                        <a:solidFill>
                          <a:srgbClr val="434343"/>
                        </a:solidFill>
                        <a:latin typeface="Arial Unicode MS"/>
                        <a:ea typeface="Arial Unicode MS"/>
                        <a:cs typeface="Arial Unicode MS"/>
                        <a:sym typeface="Arial Unicode MS"/>
                      </a:endParaRPr>
                    </a:p>
                  </a:txBody>
                  <a:tcPr marL="0" marR="0" marT="0" marB="0" horzOverflow="overflow">
                    <a:lnL w="12700">
                      <a:solidFill>
                        <a:schemeClr val="accent1"/>
                      </a:solidFill>
                    </a:lnL>
                    <a:lnR w="12700">
                      <a:solidFill>
                        <a:schemeClr val="accent1"/>
                      </a:solidFill>
                    </a:lnR>
                    <a:lnT w="12700">
                      <a:solidFill>
                        <a:schemeClr val="accent1"/>
                      </a:solidFill>
                    </a:lnT>
                    <a:lnB w="12700">
                      <a:solidFill>
                        <a:schemeClr val="accent1"/>
                      </a:solidFill>
                    </a:lnB>
                    <a:solidFill>
                      <a:schemeClr val="accent1">
                        <a:alpha val="20000"/>
                      </a:schemeClr>
                    </a:solidFill>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14="http://schemas.microsoft.com/office/drawing/2010/main" xmlns:m="http://schemas.openxmlformats.org/officeDocument/2006/math"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0" name="Rounded Rectangle 5"/>
          <p:cNvGrpSpPr/>
          <p:nvPr/>
        </p:nvGrpSpPr>
        <p:grpSpPr>
          <a:xfrm>
            <a:off x="1905000" y="214627"/>
            <a:ext cx="5410200" cy="599440"/>
            <a:chOff x="0" y="-1"/>
            <a:chExt cx="5410200" cy="599438"/>
          </a:xfrm>
        </p:grpSpPr>
        <p:sp>
          <p:nvSpPr>
            <p:cNvPr id="178" name="Rounded Rectangle"/>
            <p:cNvSpPr/>
            <p:nvPr/>
          </p:nvSpPr>
          <p:spPr>
            <a:xfrm>
              <a:off x="0" y="71120"/>
              <a:ext cx="5410200" cy="457202"/>
            </a:xfrm>
            <a:prstGeom prst="roundRect">
              <a:avLst>
                <a:gd name="adj" fmla="val 16667"/>
              </a:avLst>
            </a:prstGeom>
            <a:gradFill flip="none" rotWithShape="1">
              <a:gsLst>
                <a:gs pos="0">
                  <a:srgbClr val="FFC79E"/>
                </a:gs>
                <a:gs pos="25000">
                  <a:srgbClr val="FFCCA8"/>
                </a:gs>
                <a:gs pos="100000">
                  <a:srgbClr val="FFE8DA"/>
                </a:gs>
              </a:gsLst>
              <a:lin ang="16200000" scaled="0"/>
            </a:gradFill>
            <a:ln w="9525" cap="flat">
              <a:solidFill>
                <a:schemeClr val="accent1"/>
              </a:solidFill>
              <a:prstDash val="solid"/>
              <a:round/>
            </a:ln>
            <a:effectLst>
              <a:outerShdw blurRad="63500" dist="38100" dir="5400000" rotWithShape="0">
                <a:srgbClr val="000000">
                  <a:alpha val="40000"/>
                </a:srgbClr>
              </a:outerShdw>
            </a:effectLst>
          </p:spPr>
          <p:txBody>
            <a:bodyPr wrap="square" lIns="45718" tIns="45718" rIns="45718" bIns="45718" numCol="1" anchor="ctr">
              <a:noAutofit/>
            </a:bodyPr>
            <a:lstStyle/>
            <a:p>
              <a:pPr algn="ctr">
                <a:defRPr sz="3000" cap="all">
                  <a:ln w="9000" cap="flat">
                    <a:solidFill>
                      <a:srgbClr val="322E2C"/>
                    </a:solidFill>
                    <a:prstDash val="solid"/>
                    <a:round/>
                  </a:ln>
                  <a:gradFill flip="none" rotWithShape="1">
                    <a:gsLst>
                      <a:gs pos="0">
                        <a:srgbClr val="231D1B"/>
                      </a:gs>
                      <a:gs pos="43000">
                        <a:srgbClr val="493D38"/>
                      </a:gs>
                      <a:gs pos="48000">
                        <a:srgbClr val="443834"/>
                      </a:gs>
                      <a:gs pos="100000">
                        <a:srgbClr val="231D1B"/>
                      </a:gs>
                    </a:gsLst>
                    <a:lin ang="5400000" scaled="0"/>
                  </a:gradFill>
                  <a:latin typeface="Arial Unicode MS"/>
                  <a:ea typeface="Arial Unicode MS"/>
                  <a:cs typeface="Arial Unicode MS"/>
                  <a:sym typeface="Arial Unicode MS"/>
                </a:defRPr>
              </a:pPr>
              <a:endParaRPr/>
            </a:p>
          </p:txBody>
        </p:sp>
        <p:sp>
          <p:nvSpPr>
            <p:cNvPr id="179" name="एम.ए परीक्षा परिणाम"/>
            <p:cNvSpPr txBox="1"/>
            <p:nvPr/>
          </p:nvSpPr>
          <p:spPr>
            <a:xfrm>
              <a:off x="72800" y="-2"/>
              <a:ext cx="5264599" cy="5994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3000" cap="all">
                  <a:ln w="9000" cap="flat">
                    <a:solidFill>
                      <a:srgbClr val="322E2C"/>
                    </a:solidFill>
                    <a:prstDash val="solid"/>
                    <a:round/>
                  </a:ln>
                  <a:gradFill flip="none" rotWithShape="1">
                    <a:gsLst>
                      <a:gs pos="0">
                        <a:srgbClr val="231D1B"/>
                      </a:gs>
                      <a:gs pos="43000">
                        <a:srgbClr val="493D38"/>
                      </a:gs>
                      <a:gs pos="48000">
                        <a:srgbClr val="443834"/>
                      </a:gs>
                      <a:gs pos="100000">
                        <a:srgbClr val="231D1B"/>
                      </a:gs>
                    </a:gsLst>
                    <a:lin ang="5400000" scaled="0"/>
                  </a:gradFill>
                  <a:latin typeface="Arial Unicode MS"/>
                  <a:ea typeface="Arial Unicode MS"/>
                  <a:cs typeface="Arial Unicode MS"/>
                  <a:sym typeface="Arial Unicode MS"/>
                </a:defRPr>
              </a:lvl1pPr>
            </a:lstStyle>
            <a:p>
              <a:r>
                <a:t>एम.ए परीक्षा परिणाम  </a:t>
              </a:r>
            </a:p>
          </p:txBody>
        </p:sp>
      </p:grpSp>
      <p:sp>
        <p:nvSpPr>
          <p:cNvPr id="181" name="TextBox 1"/>
          <p:cNvSpPr txBox="1"/>
          <p:nvPr/>
        </p:nvSpPr>
        <p:spPr>
          <a:xfrm>
            <a:off x="731519" y="1016899"/>
            <a:ext cx="5090162" cy="358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marL="285750" indent="-285750">
              <a:buClr>
                <a:srgbClr val="000000"/>
              </a:buClr>
              <a:buSzPct val="100000"/>
              <a:buFont typeface="Arial Unicode MS"/>
              <a:buChar char="❖"/>
              <a:defRPr sz="1600">
                <a:solidFill>
                  <a:srgbClr val="000000"/>
                </a:solidFill>
                <a:latin typeface="Arial Unicode MS"/>
                <a:ea typeface="Arial Unicode MS"/>
                <a:cs typeface="Arial Unicode MS"/>
                <a:sym typeface="Arial Unicode MS"/>
              </a:defRPr>
            </a:lvl1pPr>
          </a:lstStyle>
          <a:p>
            <a:r>
              <a:t>एम.ए हिंदी विशेष  (सी.बी.सी.एस. दो वर्षीय पाठ्यक्रम )</a:t>
            </a:r>
          </a:p>
        </p:txBody>
      </p:sp>
      <p:graphicFrame>
        <p:nvGraphicFramePr>
          <p:cNvPr id="182" name="Table 4"/>
          <p:cNvGraphicFramePr/>
          <p:nvPr>
            <p:extLst>
              <p:ext uri="{D42A27DB-BD31-4B8C-83A1-F6EECF244321}">
                <p14:modId xmlns:p14="http://schemas.microsoft.com/office/powerpoint/2010/main" val="921117728"/>
              </p:ext>
            </p:extLst>
          </p:nvPr>
        </p:nvGraphicFramePr>
        <p:xfrm>
          <a:off x="609600" y="1584215"/>
          <a:ext cx="7924799" cy="1975066"/>
        </p:xfrm>
        <a:graphic>
          <a:graphicData uri="http://schemas.openxmlformats.org/drawingml/2006/table">
            <a:tbl>
              <a:tblPr firstCol="1">
                <a:tableStyleId>{4C3C2611-4C71-4FC5-86AE-919BDF0F9419}</a:tableStyleId>
              </a:tblPr>
              <a:tblGrid>
                <a:gridCol w="1795579">
                  <a:extLst>
                    <a:ext uri="{9D8B030D-6E8A-4147-A177-3AD203B41FA5}">
                      <a16:colId xmlns:a16="http://schemas.microsoft.com/office/drawing/2014/main" val="20000"/>
                    </a:ext>
                  </a:extLst>
                </a:gridCol>
                <a:gridCol w="1076259">
                  <a:extLst>
                    <a:ext uri="{9D8B030D-6E8A-4147-A177-3AD203B41FA5}">
                      <a16:colId xmlns:a16="http://schemas.microsoft.com/office/drawing/2014/main" val="20001"/>
                    </a:ext>
                  </a:extLst>
                </a:gridCol>
                <a:gridCol w="1124203">
                  <a:extLst>
                    <a:ext uri="{9D8B030D-6E8A-4147-A177-3AD203B41FA5}">
                      <a16:colId xmlns:a16="http://schemas.microsoft.com/office/drawing/2014/main" val="20002"/>
                    </a:ext>
                  </a:extLst>
                </a:gridCol>
                <a:gridCol w="1395136">
                  <a:extLst>
                    <a:ext uri="{9D8B030D-6E8A-4147-A177-3AD203B41FA5}">
                      <a16:colId xmlns:a16="http://schemas.microsoft.com/office/drawing/2014/main" val="20003"/>
                    </a:ext>
                  </a:extLst>
                </a:gridCol>
                <a:gridCol w="1127948">
                  <a:extLst>
                    <a:ext uri="{9D8B030D-6E8A-4147-A177-3AD203B41FA5}">
                      <a16:colId xmlns:a16="http://schemas.microsoft.com/office/drawing/2014/main" val="20004"/>
                    </a:ext>
                  </a:extLst>
                </a:gridCol>
                <a:gridCol w="1405674">
                  <a:extLst>
                    <a:ext uri="{9D8B030D-6E8A-4147-A177-3AD203B41FA5}">
                      <a16:colId xmlns:a16="http://schemas.microsoft.com/office/drawing/2014/main" val="20005"/>
                    </a:ext>
                  </a:extLst>
                </a:gridCol>
              </a:tblGrid>
              <a:tr h="457200">
                <a:tc rowSpan="2">
                  <a:txBody>
                    <a:bodyPr/>
                    <a:lstStyle/>
                    <a:p>
                      <a:pPr>
                        <a:lnSpc>
                          <a:spcPct val="115000"/>
                        </a:lnSpc>
                        <a:defRPr sz="1800" b="0">
                          <a:solidFill>
                            <a:srgbClr val="000000"/>
                          </a:solidFill>
                        </a:defRPr>
                      </a:pPr>
                      <a:r>
                        <a:rPr>
                          <a:solidFill>
                            <a:srgbClr val="434343"/>
                          </a:solidFill>
                          <a:latin typeface="Arial Unicode MS"/>
                          <a:ea typeface="Arial Unicode MS"/>
                          <a:cs typeface="Arial Unicode MS"/>
                          <a:sym typeface="Arial Unicode MS"/>
                        </a:rPr>
                        <a:t>सत्र </a:t>
                      </a:r>
                    </a:p>
                  </a:txBody>
                  <a:tcPr marL="0" marR="0" marT="0" marB="0" horzOverflow="overflow">
                    <a:lnL w="12700">
                      <a:solidFill>
                        <a:schemeClr val="accent1"/>
                      </a:solidFill>
                    </a:lnL>
                    <a:lnR w="12700">
                      <a:solidFill>
                        <a:schemeClr val="accent1"/>
                      </a:solidFill>
                    </a:lnR>
                    <a:lnT w="12700">
                      <a:solidFill>
                        <a:schemeClr val="accent1"/>
                      </a:solidFill>
                    </a:lnT>
                    <a:lnB w="25400">
                      <a:solidFill>
                        <a:schemeClr val="accent1"/>
                      </a:solidFill>
                    </a:lnB>
                  </a:tcPr>
                </a:tc>
                <a:tc rowSpan="2">
                  <a:txBody>
                    <a:bodyPr/>
                    <a:lstStyle/>
                    <a:p>
                      <a:pPr>
                        <a:lnSpc>
                          <a:spcPct val="115000"/>
                        </a:lnSpc>
                        <a:defRPr sz="1400" b="0">
                          <a:latin typeface="Arial Unicode MS"/>
                          <a:ea typeface="Arial Unicode MS"/>
                          <a:cs typeface="Arial Unicode MS"/>
                          <a:sym typeface="Arial Unicode MS"/>
                        </a:defRPr>
                      </a:pPr>
                      <a:r>
                        <a:t>परीक्षार्थियों</a:t>
                      </a:r>
                      <a:r>
                        <a:rPr sz="1200"/>
                        <a:t> </a:t>
                      </a:r>
                      <a:r>
                        <a:t>की संख्या </a:t>
                      </a:r>
                    </a:p>
                  </a:txBody>
                  <a:tcPr marL="0" marR="0" marT="0" marB="0" horzOverflow="overflow">
                    <a:lnL w="12700">
                      <a:solidFill>
                        <a:schemeClr val="accent1"/>
                      </a:solidFill>
                    </a:lnL>
                    <a:lnR w="12700">
                      <a:solidFill>
                        <a:schemeClr val="accent1"/>
                      </a:solidFill>
                    </a:lnR>
                    <a:lnT w="12700">
                      <a:solidFill>
                        <a:schemeClr val="accent1"/>
                      </a:solidFill>
                    </a:lnT>
                    <a:lnB w="25400">
                      <a:solidFill>
                        <a:schemeClr val="accent1"/>
                      </a:solidFill>
                    </a:lnB>
                  </a:tcPr>
                </a:tc>
                <a:tc gridSpan="2">
                  <a:txBody>
                    <a:bodyPr/>
                    <a:lstStyle/>
                    <a:p>
                      <a:pPr>
                        <a:lnSpc>
                          <a:spcPct val="115000"/>
                        </a:lnSpc>
                        <a:defRPr sz="1800" b="0">
                          <a:solidFill>
                            <a:srgbClr val="000000"/>
                          </a:solidFill>
                        </a:defRPr>
                      </a:pPr>
                      <a:r>
                        <a:rPr sz="1400">
                          <a:solidFill>
                            <a:srgbClr val="434343"/>
                          </a:solidFill>
                          <a:latin typeface="Arial Unicode MS"/>
                          <a:ea typeface="Arial Unicode MS"/>
                          <a:cs typeface="Arial Unicode MS"/>
                          <a:sym typeface="Arial Unicode MS"/>
                        </a:rPr>
                        <a:t>उत्तीर्ण </a:t>
                      </a:r>
                    </a:p>
                  </a:txBody>
                  <a:tcPr marL="0" marR="0" marT="0" marB="0" horzOverflow="overflow">
                    <a:lnL w="12700">
                      <a:solidFill>
                        <a:schemeClr val="accent1"/>
                      </a:solidFill>
                    </a:lnL>
                    <a:lnR w="12700">
                      <a:solidFill>
                        <a:schemeClr val="accent1"/>
                      </a:solidFill>
                    </a:lnR>
                    <a:lnT w="12700">
                      <a:solidFill>
                        <a:schemeClr val="accent1"/>
                      </a:solidFill>
                    </a:lnT>
                    <a:lnB w="25400">
                      <a:solidFill>
                        <a:schemeClr val="accent1"/>
                      </a:solidFill>
                    </a:lnB>
                  </a:tcPr>
                </a:tc>
                <a:tc hMerge="1">
                  <a:txBody>
                    <a:bodyPr/>
                    <a:lstStyle/>
                    <a:p>
                      <a:endParaRPr lang="en-US"/>
                    </a:p>
                  </a:txBody>
                  <a:tcPr/>
                </a:tc>
                <a:tc gridSpan="2">
                  <a:txBody>
                    <a:bodyPr/>
                    <a:lstStyle/>
                    <a:p>
                      <a:pPr>
                        <a:lnSpc>
                          <a:spcPct val="115000"/>
                        </a:lnSpc>
                        <a:defRPr sz="1800" b="0">
                          <a:solidFill>
                            <a:srgbClr val="000000"/>
                          </a:solidFill>
                        </a:defRPr>
                      </a:pPr>
                      <a:r>
                        <a:rPr sz="1400">
                          <a:solidFill>
                            <a:srgbClr val="434343"/>
                          </a:solidFill>
                          <a:latin typeface="Arial Unicode MS"/>
                          <a:ea typeface="Arial Unicode MS"/>
                          <a:cs typeface="Arial Unicode MS"/>
                          <a:sym typeface="Arial Unicode MS"/>
                        </a:rPr>
                        <a:t>प्रथम श्रेणी</a:t>
                      </a:r>
                    </a:p>
                  </a:txBody>
                  <a:tcPr marL="0" marR="0" marT="0" marB="0" horzOverflow="overflow">
                    <a:lnL w="12700">
                      <a:solidFill>
                        <a:schemeClr val="accent1"/>
                      </a:solidFill>
                    </a:lnL>
                    <a:lnR w="12700">
                      <a:solidFill>
                        <a:schemeClr val="accent1"/>
                      </a:solidFill>
                    </a:lnR>
                    <a:lnT w="12700">
                      <a:solidFill>
                        <a:schemeClr val="accent1"/>
                      </a:solidFill>
                    </a:lnT>
                    <a:lnB w="25400">
                      <a:solidFill>
                        <a:schemeClr val="accent1"/>
                      </a:solidFill>
                    </a:lnB>
                  </a:tcPr>
                </a:tc>
                <a:tc hMerge="1">
                  <a:txBody>
                    <a:bodyPr/>
                    <a:lstStyle/>
                    <a:p>
                      <a:endParaRPr lang="en-US"/>
                    </a:p>
                  </a:txBody>
                  <a:tcPr/>
                </a:tc>
                <a:extLst>
                  <a:ext uri="{0D108BD9-81ED-4DB2-BD59-A6C34878D82A}">
                    <a16:rowId xmlns:a16="http://schemas.microsoft.com/office/drawing/2014/main" val="10000"/>
                  </a:ext>
                </a:extLst>
              </a:tr>
              <a:tr h="609600">
                <a:tc vMerge="1">
                  <a:txBody>
                    <a:bodyPr/>
                    <a:lstStyle/>
                    <a:p>
                      <a:endParaRPr lang="en-US"/>
                    </a:p>
                  </a:txBody>
                  <a:tcPr/>
                </a:tc>
                <a:tc vMerge="1">
                  <a:txBody>
                    <a:bodyPr/>
                    <a:lstStyle/>
                    <a:p>
                      <a:endParaRPr lang="en-US"/>
                    </a:p>
                  </a:txBody>
                  <a:tcPr/>
                </a:tc>
                <a:tc>
                  <a:txBody>
                    <a:bodyPr/>
                    <a:lstStyle/>
                    <a:p>
                      <a:pPr>
                        <a:lnSpc>
                          <a:spcPct val="115000"/>
                        </a:lnSpc>
                        <a:defRPr sz="1800" b="0">
                          <a:solidFill>
                            <a:srgbClr val="000000"/>
                          </a:solidFill>
                        </a:defRPr>
                      </a:pPr>
                      <a:r>
                        <a:rPr sz="1600">
                          <a:solidFill>
                            <a:srgbClr val="434343"/>
                          </a:solidFill>
                          <a:latin typeface="Arial Unicode MS"/>
                          <a:ea typeface="Arial Unicode MS"/>
                          <a:cs typeface="Arial Unicode MS"/>
                          <a:sym typeface="Arial Unicode MS"/>
                        </a:rPr>
                        <a:t>संख्या </a:t>
                      </a:r>
                    </a:p>
                  </a:txBody>
                  <a:tcPr marL="0" marR="0" marT="0" marB="0" horzOverflow="overflow">
                    <a:lnL w="25400">
                      <a:solidFill>
                        <a:schemeClr val="accent1"/>
                      </a:solidFill>
                    </a:lnL>
                    <a:lnR w="12700">
                      <a:solidFill>
                        <a:schemeClr val="accent1"/>
                      </a:solidFill>
                    </a:lnR>
                    <a:lnT w="25400">
                      <a:solidFill>
                        <a:schemeClr val="accent1"/>
                      </a:solidFill>
                    </a:lnT>
                    <a:lnB w="12700">
                      <a:solidFill>
                        <a:schemeClr val="accent1"/>
                      </a:solidFill>
                    </a:lnB>
                    <a:solidFill>
                      <a:schemeClr val="accent1">
                        <a:alpha val="20000"/>
                      </a:schemeClr>
                    </a:solidFill>
                  </a:tcPr>
                </a:tc>
                <a:tc>
                  <a:txBody>
                    <a:bodyPr/>
                    <a:lstStyle/>
                    <a:p>
                      <a:pPr>
                        <a:lnSpc>
                          <a:spcPct val="115000"/>
                        </a:lnSpc>
                        <a:defRPr sz="1800" b="0">
                          <a:solidFill>
                            <a:srgbClr val="000000"/>
                          </a:solidFill>
                        </a:defRPr>
                      </a:pPr>
                      <a:r>
                        <a:rPr sz="1600">
                          <a:solidFill>
                            <a:srgbClr val="434343"/>
                          </a:solidFill>
                          <a:latin typeface="Arial Unicode MS"/>
                          <a:ea typeface="Arial Unicode MS"/>
                          <a:cs typeface="Arial Unicode MS"/>
                          <a:sym typeface="Arial Unicode MS"/>
                        </a:rPr>
                        <a:t>प्रतिशत </a:t>
                      </a:r>
                    </a:p>
                  </a:txBody>
                  <a:tcPr marL="0" marR="0" marT="0" marB="0" horzOverflow="overflow">
                    <a:lnL w="12700">
                      <a:solidFill>
                        <a:schemeClr val="accent1"/>
                      </a:solidFill>
                    </a:lnL>
                    <a:lnR w="12700">
                      <a:solidFill>
                        <a:schemeClr val="accent1"/>
                      </a:solidFill>
                    </a:lnR>
                    <a:lnT w="25400">
                      <a:solidFill>
                        <a:schemeClr val="accent1"/>
                      </a:solidFill>
                    </a:lnT>
                    <a:lnB w="12700">
                      <a:solidFill>
                        <a:schemeClr val="accent1"/>
                      </a:solidFill>
                    </a:lnB>
                    <a:solidFill>
                      <a:schemeClr val="accent1">
                        <a:alpha val="20000"/>
                      </a:schemeClr>
                    </a:solidFill>
                  </a:tcPr>
                </a:tc>
                <a:tc>
                  <a:txBody>
                    <a:bodyPr/>
                    <a:lstStyle/>
                    <a:p>
                      <a:pPr>
                        <a:lnSpc>
                          <a:spcPct val="115000"/>
                        </a:lnSpc>
                        <a:defRPr sz="1800" b="0">
                          <a:solidFill>
                            <a:srgbClr val="000000"/>
                          </a:solidFill>
                        </a:defRPr>
                      </a:pPr>
                      <a:r>
                        <a:rPr sz="1600">
                          <a:solidFill>
                            <a:srgbClr val="434343"/>
                          </a:solidFill>
                          <a:latin typeface="Arial Unicode MS"/>
                          <a:ea typeface="Arial Unicode MS"/>
                          <a:cs typeface="Arial Unicode MS"/>
                          <a:sym typeface="Arial Unicode MS"/>
                        </a:rPr>
                        <a:t>संख्या </a:t>
                      </a:r>
                    </a:p>
                  </a:txBody>
                  <a:tcPr marL="0" marR="0" marT="0" marB="0" horzOverflow="overflow">
                    <a:lnL w="12700">
                      <a:solidFill>
                        <a:schemeClr val="accent1"/>
                      </a:solidFill>
                    </a:lnL>
                    <a:lnR w="12700">
                      <a:solidFill>
                        <a:schemeClr val="accent1"/>
                      </a:solidFill>
                    </a:lnR>
                    <a:lnT w="25400">
                      <a:solidFill>
                        <a:schemeClr val="accent1"/>
                      </a:solidFill>
                    </a:lnT>
                    <a:lnB w="12700">
                      <a:solidFill>
                        <a:schemeClr val="accent1"/>
                      </a:solidFill>
                    </a:lnB>
                    <a:solidFill>
                      <a:schemeClr val="accent1">
                        <a:alpha val="20000"/>
                      </a:schemeClr>
                    </a:solidFill>
                  </a:tcPr>
                </a:tc>
                <a:tc>
                  <a:txBody>
                    <a:bodyPr/>
                    <a:lstStyle/>
                    <a:p>
                      <a:pPr>
                        <a:lnSpc>
                          <a:spcPct val="115000"/>
                        </a:lnSpc>
                        <a:defRPr sz="1800" b="0">
                          <a:solidFill>
                            <a:srgbClr val="000000"/>
                          </a:solidFill>
                        </a:defRPr>
                      </a:pPr>
                      <a:r>
                        <a:rPr sz="1600">
                          <a:solidFill>
                            <a:srgbClr val="434343"/>
                          </a:solidFill>
                          <a:latin typeface="Arial Unicode MS"/>
                          <a:ea typeface="Arial Unicode MS"/>
                          <a:cs typeface="Arial Unicode MS"/>
                          <a:sym typeface="Arial Unicode MS"/>
                        </a:rPr>
                        <a:t>प्रतिशत </a:t>
                      </a:r>
                    </a:p>
                  </a:txBody>
                  <a:tcPr marL="0" marR="0" marT="0" marB="0" horzOverflow="overflow">
                    <a:lnL w="12700">
                      <a:solidFill>
                        <a:schemeClr val="accent1"/>
                      </a:solidFill>
                    </a:lnL>
                    <a:lnR w="12700">
                      <a:solidFill>
                        <a:schemeClr val="accent1"/>
                      </a:solidFill>
                    </a:lnR>
                    <a:lnT w="25400">
                      <a:solidFill>
                        <a:schemeClr val="accent1"/>
                      </a:solidFill>
                    </a:lnT>
                    <a:lnB w="12700">
                      <a:solidFill>
                        <a:schemeClr val="accent1"/>
                      </a:solidFill>
                    </a:lnB>
                    <a:solidFill>
                      <a:schemeClr val="accent1">
                        <a:alpha val="20000"/>
                      </a:schemeClr>
                    </a:solidFill>
                  </a:tcPr>
                </a:tc>
                <a:extLst>
                  <a:ext uri="{0D108BD9-81ED-4DB2-BD59-A6C34878D82A}">
                    <a16:rowId xmlns:a16="http://schemas.microsoft.com/office/drawing/2014/main" val="10001"/>
                  </a:ext>
                </a:extLst>
              </a:tr>
              <a:tr h="454133">
                <a:tc>
                  <a:txBody>
                    <a:bodyPr/>
                    <a:lstStyle/>
                    <a:p>
                      <a:pPr>
                        <a:lnSpc>
                          <a:spcPct val="115000"/>
                        </a:lnSpc>
                        <a:defRPr sz="1800" b="0">
                          <a:solidFill>
                            <a:srgbClr val="000000"/>
                          </a:solidFill>
                        </a:defRPr>
                      </a:pPr>
                      <a:r>
                        <a:rPr sz="1400" dirty="0">
                          <a:solidFill>
                            <a:srgbClr val="434343"/>
                          </a:solidFill>
                          <a:latin typeface="Arial Unicode MS"/>
                          <a:ea typeface="Arial Unicode MS"/>
                          <a:cs typeface="Arial Unicode MS"/>
                          <a:sym typeface="Arial Unicode MS"/>
                        </a:rPr>
                        <a:t>202</a:t>
                      </a:r>
                      <a:r>
                        <a:rPr lang="en-US" sz="1400" dirty="0">
                          <a:solidFill>
                            <a:srgbClr val="434343"/>
                          </a:solidFill>
                          <a:latin typeface="Arial Unicode MS"/>
                          <a:ea typeface="Arial Unicode MS"/>
                          <a:cs typeface="Arial Unicode MS"/>
                          <a:sym typeface="Arial Unicode MS"/>
                        </a:rPr>
                        <a:t>3</a:t>
                      </a:r>
                      <a:r>
                        <a:rPr sz="1400" dirty="0">
                          <a:solidFill>
                            <a:srgbClr val="434343"/>
                          </a:solidFill>
                          <a:latin typeface="Arial Unicode MS"/>
                          <a:ea typeface="Arial Unicode MS"/>
                          <a:cs typeface="Arial Unicode MS"/>
                          <a:sym typeface="Arial Unicode MS"/>
                        </a:rPr>
                        <a:t>- 202</a:t>
                      </a:r>
                      <a:r>
                        <a:rPr lang="en-US" sz="1400" dirty="0">
                          <a:solidFill>
                            <a:srgbClr val="434343"/>
                          </a:solidFill>
                          <a:latin typeface="Arial Unicode MS"/>
                          <a:ea typeface="Arial Unicode MS"/>
                          <a:cs typeface="Arial Unicode MS"/>
                          <a:sym typeface="Arial Unicode MS"/>
                        </a:rPr>
                        <a:t>4</a:t>
                      </a:r>
                      <a:endParaRPr sz="1400" dirty="0">
                        <a:solidFill>
                          <a:srgbClr val="434343"/>
                        </a:solidFill>
                        <a:latin typeface="Arial Unicode MS"/>
                        <a:ea typeface="Arial Unicode MS"/>
                        <a:cs typeface="Arial Unicode MS"/>
                        <a:sym typeface="Arial Unicode MS"/>
                      </a:endParaRPr>
                    </a:p>
                  </a:txBody>
                  <a:tcPr marL="0" marR="0" marT="0" marB="0" horzOverflow="overflow">
                    <a:lnL w="12700">
                      <a:solidFill>
                        <a:schemeClr val="accent1"/>
                      </a:solidFill>
                    </a:lnL>
                    <a:lnR w="12700">
                      <a:solidFill>
                        <a:schemeClr val="accent1"/>
                      </a:solidFill>
                    </a:lnR>
                    <a:lnT w="25400">
                      <a:solidFill>
                        <a:schemeClr val="accent1"/>
                      </a:solidFill>
                    </a:lnT>
                    <a:lnB w="12700">
                      <a:solidFill>
                        <a:schemeClr val="accent1"/>
                      </a:solidFill>
                    </a:lnB>
                  </a:tcPr>
                </a:tc>
                <a:tc>
                  <a:txBody>
                    <a:bodyPr/>
                    <a:lstStyle/>
                    <a:p>
                      <a:pPr>
                        <a:lnSpc>
                          <a:spcPct val="115000"/>
                        </a:lnSpc>
                        <a:defRPr sz="1800" b="0">
                          <a:solidFill>
                            <a:srgbClr val="000000"/>
                          </a:solidFill>
                        </a:defRPr>
                      </a:pPr>
                      <a:r>
                        <a:rPr lang="en-US" sz="1400" dirty="0">
                          <a:solidFill>
                            <a:srgbClr val="434343"/>
                          </a:solidFill>
                          <a:latin typeface="Arial Unicode MS"/>
                          <a:ea typeface="Arial Unicode MS"/>
                          <a:cs typeface="Arial Unicode MS"/>
                          <a:sym typeface="Arial Unicode MS"/>
                        </a:rPr>
                        <a:t>11</a:t>
                      </a:r>
                      <a:endParaRPr sz="1400" dirty="0">
                        <a:solidFill>
                          <a:srgbClr val="434343"/>
                        </a:solidFill>
                        <a:latin typeface="Arial Unicode MS"/>
                        <a:ea typeface="Arial Unicode MS"/>
                        <a:cs typeface="Arial Unicode MS"/>
                        <a:sym typeface="Arial Unicode MS"/>
                      </a:endParaRPr>
                    </a:p>
                  </a:txBody>
                  <a:tcPr marL="0" marR="0" marT="0" marB="0" horzOverflow="overflow">
                    <a:lnL w="12700">
                      <a:solidFill>
                        <a:schemeClr val="accent1"/>
                      </a:solidFill>
                    </a:lnL>
                    <a:lnR w="12700">
                      <a:solidFill>
                        <a:schemeClr val="accent1"/>
                      </a:solidFill>
                    </a:lnR>
                    <a:lnT w="25400">
                      <a:solidFill>
                        <a:schemeClr val="accent1"/>
                      </a:solidFill>
                    </a:lnT>
                    <a:lnB w="12700">
                      <a:solidFill>
                        <a:schemeClr val="accent1"/>
                      </a:solidFill>
                    </a:lnB>
                  </a:tcPr>
                </a:tc>
                <a:tc>
                  <a:txBody>
                    <a:bodyPr/>
                    <a:lstStyle/>
                    <a:p>
                      <a:pPr>
                        <a:lnSpc>
                          <a:spcPct val="115000"/>
                        </a:lnSpc>
                        <a:defRPr sz="1800" b="0">
                          <a:solidFill>
                            <a:srgbClr val="000000"/>
                          </a:solidFill>
                        </a:defRPr>
                      </a:pPr>
                      <a:r>
                        <a:rPr lang="en-US" sz="1400" dirty="0">
                          <a:solidFill>
                            <a:srgbClr val="434343"/>
                          </a:solidFill>
                          <a:latin typeface="Arial Unicode MS"/>
                          <a:ea typeface="Arial Unicode MS"/>
                          <a:cs typeface="Arial Unicode MS"/>
                          <a:sym typeface="Arial Unicode MS"/>
                        </a:rPr>
                        <a:t>11</a:t>
                      </a:r>
                      <a:endParaRPr sz="1400" dirty="0">
                        <a:solidFill>
                          <a:srgbClr val="434343"/>
                        </a:solidFill>
                        <a:latin typeface="Arial Unicode MS"/>
                        <a:ea typeface="Arial Unicode MS"/>
                        <a:cs typeface="Arial Unicode MS"/>
                        <a:sym typeface="Arial Unicode MS"/>
                      </a:endParaRPr>
                    </a:p>
                  </a:txBody>
                  <a:tcPr marL="0" marR="0" marT="0" marB="0" horzOverflow="overflow">
                    <a:lnL w="12700">
                      <a:solidFill>
                        <a:schemeClr val="accent1"/>
                      </a:solidFill>
                    </a:lnL>
                    <a:lnR w="12700">
                      <a:solidFill>
                        <a:schemeClr val="accent1"/>
                      </a:solidFill>
                    </a:lnR>
                    <a:lnT w="12700">
                      <a:solidFill>
                        <a:schemeClr val="accent1"/>
                      </a:solidFill>
                    </a:lnT>
                    <a:lnB w="12700">
                      <a:solidFill>
                        <a:schemeClr val="accent1"/>
                      </a:solidFill>
                    </a:lnB>
                  </a:tcPr>
                </a:tc>
                <a:tc>
                  <a:txBody>
                    <a:bodyPr/>
                    <a:lstStyle/>
                    <a:p>
                      <a:pPr>
                        <a:lnSpc>
                          <a:spcPct val="115000"/>
                        </a:lnSpc>
                        <a:defRPr sz="1800" b="0">
                          <a:solidFill>
                            <a:srgbClr val="000000"/>
                          </a:solidFill>
                        </a:defRPr>
                      </a:pPr>
                      <a:r>
                        <a:rPr lang="en-US" sz="1400" dirty="0">
                          <a:solidFill>
                            <a:srgbClr val="434343"/>
                          </a:solidFill>
                          <a:latin typeface="Arial Unicode MS"/>
                          <a:ea typeface="Arial Unicode MS"/>
                          <a:cs typeface="Arial Unicode MS"/>
                          <a:sym typeface="Arial Unicode MS"/>
                        </a:rPr>
                        <a:t>100</a:t>
                      </a:r>
                      <a:r>
                        <a:rPr sz="1400" dirty="0">
                          <a:solidFill>
                            <a:srgbClr val="434343"/>
                          </a:solidFill>
                          <a:latin typeface="Arial Unicode MS"/>
                          <a:ea typeface="Arial Unicode MS"/>
                          <a:cs typeface="Arial Unicode MS"/>
                          <a:sym typeface="Arial Unicode MS"/>
                        </a:rPr>
                        <a:t>%</a:t>
                      </a:r>
                    </a:p>
                  </a:txBody>
                  <a:tcPr marL="0" marR="0" marT="0" marB="0" horzOverflow="overflow">
                    <a:lnL w="12700">
                      <a:solidFill>
                        <a:schemeClr val="accent1"/>
                      </a:solidFill>
                    </a:lnL>
                    <a:lnR w="12700">
                      <a:solidFill>
                        <a:schemeClr val="accent1"/>
                      </a:solidFill>
                    </a:lnR>
                    <a:lnT w="12700">
                      <a:solidFill>
                        <a:schemeClr val="accent1"/>
                      </a:solidFill>
                    </a:lnT>
                    <a:lnB w="12700">
                      <a:solidFill>
                        <a:schemeClr val="accent1"/>
                      </a:solidFill>
                    </a:lnB>
                  </a:tcPr>
                </a:tc>
                <a:tc>
                  <a:txBody>
                    <a:bodyPr/>
                    <a:lstStyle/>
                    <a:p>
                      <a:pPr>
                        <a:lnSpc>
                          <a:spcPct val="115000"/>
                        </a:lnSpc>
                        <a:defRPr sz="1800" b="0">
                          <a:solidFill>
                            <a:srgbClr val="000000"/>
                          </a:solidFill>
                        </a:defRPr>
                      </a:pPr>
                      <a:r>
                        <a:rPr lang="en-US" sz="1400" dirty="0">
                          <a:solidFill>
                            <a:srgbClr val="434343"/>
                          </a:solidFill>
                          <a:latin typeface="Arial Unicode MS"/>
                          <a:ea typeface="Arial Unicode MS"/>
                          <a:cs typeface="Arial Unicode MS"/>
                          <a:sym typeface="Arial Unicode MS"/>
                        </a:rPr>
                        <a:t>11</a:t>
                      </a:r>
                      <a:endParaRPr sz="1400" dirty="0">
                        <a:solidFill>
                          <a:srgbClr val="434343"/>
                        </a:solidFill>
                        <a:latin typeface="Arial Unicode MS"/>
                        <a:ea typeface="Arial Unicode MS"/>
                        <a:cs typeface="Arial Unicode MS"/>
                        <a:sym typeface="Arial Unicode MS"/>
                      </a:endParaRPr>
                    </a:p>
                  </a:txBody>
                  <a:tcPr marL="0" marR="0" marT="0" marB="0" horzOverflow="overflow">
                    <a:lnL w="12700">
                      <a:solidFill>
                        <a:schemeClr val="accent1"/>
                      </a:solidFill>
                    </a:lnL>
                    <a:lnR w="12700">
                      <a:solidFill>
                        <a:schemeClr val="accent1"/>
                      </a:solidFill>
                    </a:lnR>
                    <a:lnT w="12700">
                      <a:solidFill>
                        <a:schemeClr val="accent1"/>
                      </a:solidFill>
                    </a:lnT>
                    <a:lnB w="12700">
                      <a:solidFill>
                        <a:schemeClr val="accent1"/>
                      </a:solidFill>
                    </a:lnB>
                  </a:tcPr>
                </a:tc>
                <a:tc>
                  <a:txBody>
                    <a:bodyPr/>
                    <a:lstStyle/>
                    <a:p>
                      <a:pPr>
                        <a:lnSpc>
                          <a:spcPct val="115000"/>
                        </a:lnSpc>
                        <a:defRPr sz="1800" b="0">
                          <a:solidFill>
                            <a:srgbClr val="000000"/>
                          </a:solidFill>
                        </a:defRPr>
                      </a:pPr>
                      <a:r>
                        <a:rPr sz="1400">
                          <a:solidFill>
                            <a:srgbClr val="434343"/>
                          </a:solidFill>
                          <a:latin typeface="Arial Unicode MS"/>
                          <a:ea typeface="Arial Unicode MS"/>
                          <a:cs typeface="Arial Unicode MS"/>
                          <a:sym typeface="Arial Unicode MS"/>
                        </a:rPr>
                        <a:t>100%</a:t>
                      </a:r>
                    </a:p>
                  </a:txBody>
                  <a:tcPr marL="0" marR="0" marT="0" marB="0" horzOverflow="overflow">
                    <a:lnL w="12700">
                      <a:solidFill>
                        <a:schemeClr val="accent1"/>
                      </a:solidFill>
                    </a:lnL>
                    <a:lnR w="12700">
                      <a:solidFill>
                        <a:schemeClr val="accent1"/>
                      </a:solidFill>
                    </a:lnR>
                    <a:lnT w="12700">
                      <a:solidFill>
                        <a:schemeClr val="accent1"/>
                      </a:solidFill>
                    </a:lnT>
                    <a:lnB w="12700">
                      <a:solidFill>
                        <a:schemeClr val="accent1"/>
                      </a:solidFill>
                    </a:lnB>
                  </a:tcPr>
                </a:tc>
                <a:extLst>
                  <a:ext uri="{0D108BD9-81ED-4DB2-BD59-A6C34878D82A}">
                    <a16:rowId xmlns:a16="http://schemas.microsoft.com/office/drawing/2014/main" val="10002"/>
                  </a:ext>
                </a:extLst>
              </a:tr>
              <a:tr h="454133">
                <a:tc>
                  <a:txBody>
                    <a:bodyPr/>
                    <a:lstStyle/>
                    <a:p>
                      <a:pPr>
                        <a:lnSpc>
                          <a:spcPct val="115000"/>
                        </a:lnSpc>
                        <a:defRPr sz="1800" b="0">
                          <a:solidFill>
                            <a:srgbClr val="000000"/>
                          </a:solidFill>
                        </a:defRPr>
                      </a:pPr>
                      <a:r>
                        <a:rPr sz="1400" dirty="0">
                          <a:solidFill>
                            <a:srgbClr val="434343"/>
                          </a:solidFill>
                          <a:latin typeface="Arial Unicode MS"/>
                          <a:ea typeface="Arial Unicode MS"/>
                          <a:cs typeface="Arial Unicode MS"/>
                          <a:sym typeface="Arial Unicode MS"/>
                        </a:rPr>
                        <a:t>202</a:t>
                      </a:r>
                      <a:r>
                        <a:rPr lang="en-US" sz="1400" dirty="0">
                          <a:solidFill>
                            <a:srgbClr val="434343"/>
                          </a:solidFill>
                          <a:latin typeface="Arial Unicode MS"/>
                          <a:ea typeface="Arial Unicode MS"/>
                          <a:cs typeface="Arial Unicode MS"/>
                          <a:sym typeface="Arial Unicode MS"/>
                        </a:rPr>
                        <a:t>4</a:t>
                      </a:r>
                      <a:r>
                        <a:rPr sz="1400" dirty="0">
                          <a:solidFill>
                            <a:srgbClr val="434343"/>
                          </a:solidFill>
                          <a:latin typeface="Arial Unicode MS"/>
                          <a:ea typeface="Arial Unicode MS"/>
                          <a:cs typeface="Arial Unicode MS"/>
                          <a:sym typeface="Arial Unicode MS"/>
                        </a:rPr>
                        <a:t> - 202</a:t>
                      </a:r>
                      <a:r>
                        <a:rPr lang="en-US" sz="1400" dirty="0">
                          <a:solidFill>
                            <a:srgbClr val="434343"/>
                          </a:solidFill>
                          <a:latin typeface="Arial Unicode MS"/>
                          <a:ea typeface="Arial Unicode MS"/>
                          <a:cs typeface="Arial Unicode MS"/>
                          <a:sym typeface="Arial Unicode MS"/>
                        </a:rPr>
                        <a:t>5</a:t>
                      </a:r>
                      <a:endParaRPr sz="1400" dirty="0">
                        <a:solidFill>
                          <a:srgbClr val="434343"/>
                        </a:solidFill>
                        <a:latin typeface="Arial Unicode MS"/>
                        <a:ea typeface="Arial Unicode MS"/>
                        <a:cs typeface="Arial Unicode MS"/>
                        <a:sym typeface="Arial Unicode MS"/>
                      </a:endParaRPr>
                    </a:p>
                  </a:txBody>
                  <a:tcPr marL="0" marR="0" marT="0" marB="0" horzOverflow="overflow">
                    <a:lnL w="12700">
                      <a:solidFill>
                        <a:schemeClr val="accent1"/>
                      </a:solidFill>
                    </a:lnL>
                    <a:lnR w="12700">
                      <a:solidFill>
                        <a:schemeClr val="accent1"/>
                      </a:solidFill>
                    </a:lnR>
                    <a:lnT w="12700">
                      <a:solidFill>
                        <a:schemeClr val="accent1"/>
                      </a:solidFill>
                    </a:lnT>
                    <a:lnB w="12700">
                      <a:solidFill>
                        <a:schemeClr val="accent1"/>
                      </a:solidFill>
                    </a:lnB>
                    <a:solidFill>
                      <a:schemeClr val="accent1">
                        <a:alpha val="20000"/>
                      </a:schemeClr>
                    </a:solidFill>
                  </a:tcPr>
                </a:tc>
                <a:tc>
                  <a:txBody>
                    <a:bodyPr/>
                    <a:lstStyle/>
                    <a:p>
                      <a:pPr>
                        <a:defRPr sz="1800" b="0">
                          <a:solidFill>
                            <a:srgbClr val="000000"/>
                          </a:solidFill>
                        </a:defRPr>
                      </a:pPr>
                      <a:r>
                        <a:rPr lang="en-US" sz="1400" dirty="0">
                          <a:solidFill>
                            <a:srgbClr val="434343"/>
                          </a:solidFill>
                          <a:latin typeface="Arial Unicode MS"/>
                          <a:ea typeface="Arial Unicode MS"/>
                          <a:cs typeface="Arial Unicode MS"/>
                          <a:sym typeface="Arial Unicode MS"/>
                        </a:rPr>
                        <a:t>11</a:t>
                      </a:r>
                      <a:endParaRPr sz="1400" dirty="0">
                        <a:solidFill>
                          <a:srgbClr val="434343"/>
                        </a:solidFill>
                        <a:latin typeface="Arial Unicode MS"/>
                        <a:ea typeface="Arial Unicode MS"/>
                        <a:cs typeface="Arial Unicode MS"/>
                        <a:sym typeface="Arial Unicode MS"/>
                      </a:endParaRPr>
                    </a:p>
                  </a:txBody>
                  <a:tcPr marL="0" marR="0" marT="0" marB="0" horzOverflow="overflow">
                    <a:lnL w="12700">
                      <a:solidFill>
                        <a:schemeClr val="accent1"/>
                      </a:solidFill>
                    </a:lnL>
                    <a:lnR w="12700">
                      <a:solidFill>
                        <a:schemeClr val="accent1"/>
                      </a:solidFill>
                    </a:lnR>
                    <a:lnT w="12700">
                      <a:solidFill>
                        <a:schemeClr val="accent1"/>
                      </a:solidFill>
                    </a:lnT>
                    <a:lnB w="12700">
                      <a:solidFill>
                        <a:schemeClr val="accent1"/>
                      </a:solidFill>
                    </a:lnB>
                    <a:solidFill>
                      <a:schemeClr val="accent1">
                        <a:alpha val="20000"/>
                      </a:schemeClr>
                    </a:solidFill>
                  </a:tcPr>
                </a:tc>
                <a:tc>
                  <a:txBody>
                    <a:bodyPr/>
                    <a:lstStyle/>
                    <a:p>
                      <a:pPr>
                        <a:defRPr sz="1800" b="0">
                          <a:solidFill>
                            <a:srgbClr val="000000"/>
                          </a:solidFill>
                        </a:defRPr>
                      </a:pPr>
                      <a:endParaRPr sz="1400" dirty="0">
                        <a:solidFill>
                          <a:srgbClr val="434343"/>
                        </a:solidFill>
                        <a:latin typeface="Arial Unicode MS"/>
                        <a:ea typeface="Arial Unicode MS"/>
                        <a:cs typeface="Arial Unicode MS"/>
                        <a:sym typeface="Arial Unicode MS"/>
                      </a:endParaRPr>
                    </a:p>
                  </a:txBody>
                  <a:tcPr marL="0" marR="0" marT="0" marB="0" horzOverflow="overflow">
                    <a:lnL w="12700">
                      <a:solidFill>
                        <a:schemeClr val="accent1"/>
                      </a:solidFill>
                    </a:lnL>
                    <a:lnR w="12700">
                      <a:solidFill>
                        <a:schemeClr val="accent1"/>
                      </a:solidFill>
                    </a:lnR>
                    <a:lnT w="12700">
                      <a:solidFill>
                        <a:schemeClr val="accent1"/>
                      </a:solidFill>
                    </a:lnT>
                    <a:lnB w="12700">
                      <a:solidFill>
                        <a:schemeClr val="accent1"/>
                      </a:solidFill>
                    </a:lnB>
                    <a:solidFill>
                      <a:schemeClr val="accent1">
                        <a:alpha val="20000"/>
                      </a:schemeClr>
                    </a:solidFill>
                  </a:tcPr>
                </a:tc>
                <a:tc>
                  <a:txBody>
                    <a:bodyPr/>
                    <a:lstStyle/>
                    <a:p>
                      <a:pPr>
                        <a:defRPr sz="1800" b="0">
                          <a:solidFill>
                            <a:srgbClr val="000000"/>
                          </a:solidFill>
                        </a:defRPr>
                      </a:pPr>
                      <a:endParaRPr sz="1400" dirty="0">
                        <a:solidFill>
                          <a:srgbClr val="434343"/>
                        </a:solidFill>
                        <a:latin typeface="Arial Unicode MS"/>
                        <a:ea typeface="Arial Unicode MS"/>
                        <a:cs typeface="Arial Unicode MS"/>
                        <a:sym typeface="Arial Unicode MS"/>
                      </a:endParaRPr>
                    </a:p>
                  </a:txBody>
                  <a:tcPr marL="0" marR="0" marT="0" marB="0" horzOverflow="overflow">
                    <a:lnL w="12700">
                      <a:solidFill>
                        <a:schemeClr val="accent1"/>
                      </a:solidFill>
                    </a:lnL>
                    <a:lnR w="12700">
                      <a:solidFill>
                        <a:schemeClr val="accent1"/>
                      </a:solidFill>
                    </a:lnR>
                    <a:lnT w="12700">
                      <a:solidFill>
                        <a:schemeClr val="accent1"/>
                      </a:solidFill>
                    </a:lnT>
                    <a:lnB w="12700">
                      <a:solidFill>
                        <a:schemeClr val="accent1"/>
                      </a:solidFill>
                    </a:lnB>
                    <a:solidFill>
                      <a:schemeClr val="accent1">
                        <a:alpha val="20000"/>
                      </a:schemeClr>
                    </a:solidFill>
                  </a:tcPr>
                </a:tc>
                <a:tc>
                  <a:txBody>
                    <a:bodyPr/>
                    <a:lstStyle/>
                    <a:p>
                      <a:pPr>
                        <a:defRPr sz="1800" b="0">
                          <a:solidFill>
                            <a:srgbClr val="000000"/>
                          </a:solidFill>
                        </a:defRPr>
                      </a:pPr>
                      <a:endParaRPr sz="1400" dirty="0">
                        <a:solidFill>
                          <a:srgbClr val="434343"/>
                        </a:solidFill>
                        <a:latin typeface="Arial Unicode MS"/>
                        <a:ea typeface="Arial Unicode MS"/>
                        <a:cs typeface="Arial Unicode MS"/>
                        <a:sym typeface="Arial Unicode MS"/>
                      </a:endParaRPr>
                    </a:p>
                  </a:txBody>
                  <a:tcPr marL="0" marR="0" marT="0" marB="0" horzOverflow="overflow">
                    <a:lnL w="12700">
                      <a:solidFill>
                        <a:schemeClr val="accent1"/>
                      </a:solidFill>
                    </a:lnL>
                    <a:lnR w="12700">
                      <a:solidFill>
                        <a:schemeClr val="accent1"/>
                      </a:solidFill>
                    </a:lnR>
                    <a:lnT w="12700">
                      <a:solidFill>
                        <a:schemeClr val="accent1"/>
                      </a:solidFill>
                    </a:lnT>
                    <a:lnB w="12700">
                      <a:solidFill>
                        <a:schemeClr val="accent1"/>
                      </a:solidFill>
                    </a:lnB>
                    <a:solidFill>
                      <a:schemeClr val="accent1">
                        <a:alpha val="20000"/>
                      </a:schemeClr>
                    </a:solidFill>
                  </a:tcPr>
                </a:tc>
                <a:tc>
                  <a:txBody>
                    <a:bodyPr/>
                    <a:lstStyle/>
                    <a:p>
                      <a:pPr>
                        <a:defRPr sz="1800" b="0">
                          <a:solidFill>
                            <a:srgbClr val="000000"/>
                          </a:solidFill>
                        </a:defRPr>
                      </a:pPr>
                      <a:endParaRPr sz="1400" dirty="0">
                        <a:solidFill>
                          <a:srgbClr val="434343"/>
                        </a:solidFill>
                        <a:sym typeface="Arial"/>
                      </a:endParaRPr>
                    </a:p>
                  </a:txBody>
                  <a:tcPr marL="0" marR="0" marT="0" marB="0" horzOverflow="overflow">
                    <a:lnL w="12700">
                      <a:solidFill>
                        <a:schemeClr val="accent1"/>
                      </a:solidFill>
                    </a:lnL>
                    <a:lnR w="12700">
                      <a:solidFill>
                        <a:schemeClr val="accent1"/>
                      </a:solidFill>
                    </a:lnR>
                    <a:lnT w="12700">
                      <a:solidFill>
                        <a:schemeClr val="accent1"/>
                      </a:solidFill>
                    </a:lnT>
                    <a:lnB w="12700">
                      <a:solidFill>
                        <a:schemeClr val="accent1"/>
                      </a:solidFill>
                    </a:lnB>
                    <a:solidFill>
                      <a:schemeClr val="accent1">
                        <a:alpha val="20000"/>
                      </a:schemeClr>
                    </a:solidFill>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14="http://schemas.microsoft.com/office/drawing/2010/main" xmlns:m="http://schemas.openxmlformats.org/officeDocument/2006/math"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lide Number"/>
          <p:cNvSpPr txBox="1">
            <a:spLocks noGrp="1"/>
          </p:cNvSpPr>
          <p:nvPr>
            <p:ph type="sldNum" sz="quarter" idx="4294967295"/>
          </p:nvPr>
        </p:nvSpPr>
        <p:spPr>
          <a:xfrm>
            <a:off x="4417595" y="4713375"/>
            <a:ext cx="308559" cy="30984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chemeClr val="accent1"/>
                </a:solidFill>
              </a:defRPr>
            </a:lvl1pPr>
          </a:lstStyle>
          <a:p>
            <a:fld id="{86CB4B4D-7CA3-9044-876B-883B54F8677D}" type="slidenum">
              <a:t>14</a:t>
            </a:fld>
            <a:endParaRPr/>
          </a:p>
        </p:txBody>
      </p:sp>
      <p:sp>
        <p:nvSpPr>
          <p:cNvPr id="185" name="Rectangle 2"/>
          <p:cNvSpPr/>
          <p:nvPr/>
        </p:nvSpPr>
        <p:spPr>
          <a:xfrm>
            <a:off x="609600" y="590550"/>
            <a:ext cx="7924800" cy="3962400"/>
          </a:xfrm>
          <a:prstGeom prst="rect">
            <a:avLst/>
          </a:prstGeom>
          <a:gradFill>
            <a:gsLst>
              <a:gs pos="0">
                <a:srgbClr val="FFC566"/>
              </a:gs>
              <a:gs pos="25000">
                <a:srgbClr val="FFE2CC"/>
              </a:gs>
              <a:gs pos="100000">
                <a:srgbClr val="FFE8DA"/>
              </a:gs>
            </a:gsLst>
            <a:lin ang="16200000"/>
          </a:gradFill>
          <a:ln>
            <a:solidFill>
              <a:schemeClr val="accent1"/>
            </a:solidFill>
          </a:ln>
          <a:effectLst>
            <a:outerShdw blurRad="63500" dist="38100" dir="5400000" rotWithShape="0">
              <a:srgbClr val="000000">
                <a:alpha val="40000"/>
              </a:srgbClr>
            </a:outerShdw>
          </a:effectLst>
        </p:spPr>
        <p:txBody>
          <a:bodyPr lIns="45718" tIns="45718" rIns="45718" bIns="45718" anchor="ctr"/>
          <a:lstStyle/>
          <a:p>
            <a:pPr algn="ctr"/>
            <a:endParaRPr/>
          </a:p>
        </p:txBody>
      </p:sp>
      <p:grpSp>
        <p:nvGrpSpPr>
          <p:cNvPr id="188" name="Rounded Rectangle 8"/>
          <p:cNvGrpSpPr/>
          <p:nvPr/>
        </p:nvGrpSpPr>
        <p:grpSpPr>
          <a:xfrm>
            <a:off x="2080171" y="175336"/>
            <a:ext cx="5410201" cy="457203"/>
            <a:chOff x="0" y="0"/>
            <a:chExt cx="5410200" cy="457202"/>
          </a:xfrm>
        </p:grpSpPr>
        <p:sp>
          <p:nvSpPr>
            <p:cNvPr id="186" name="Rounded Rectangle"/>
            <p:cNvSpPr/>
            <p:nvPr/>
          </p:nvSpPr>
          <p:spPr>
            <a:xfrm>
              <a:off x="0" y="0"/>
              <a:ext cx="5410200" cy="457203"/>
            </a:xfrm>
            <a:prstGeom prst="roundRect">
              <a:avLst>
                <a:gd name="adj" fmla="val 16667"/>
              </a:avLst>
            </a:prstGeom>
            <a:solidFill>
              <a:srgbClr val="FFFFFF"/>
            </a:solidFill>
            <a:ln w="38100" cap="flat">
              <a:solidFill>
                <a:schemeClr val="accent1"/>
              </a:solidFill>
              <a:prstDash val="solid"/>
              <a:round/>
            </a:ln>
            <a:effectLst>
              <a:outerShdw blurRad="63500" dist="38100" dir="5400000" rotWithShape="0">
                <a:srgbClr val="000000">
                  <a:alpha val="40000"/>
                </a:srgbClr>
              </a:outerShdw>
            </a:effectLst>
          </p:spPr>
          <p:txBody>
            <a:bodyPr wrap="square" lIns="45718" tIns="45718" rIns="45718" bIns="45718" numCol="1" anchor="ctr">
              <a:noAutofit/>
            </a:bodyPr>
            <a:lstStyle/>
            <a:p>
              <a:pPr algn="ctr">
                <a:defRPr sz="3000" cap="all">
                  <a:ln w="9000" cap="flat">
                    <a:solidFill>
                      <a:srgbClr val="322E2C"/>
                    </a:solidFill>
                    <a:prstDash val="solid"/>
                    <a:round/>
                  </a:ln>
                  <a:gradFill flip="none" rotWithShape="1">
                    <a:gsLst>
                      <a:gs pos="0">
                        <a:srgbClr val="231D1B"/>
                      </a:gs>
                      <a:gs pos="43000">
                        <a:srgbClr val="493D38"/>
                      </a:gs>
                      <a:gs pos="48000">
                        <a:srgbClr val="443834"/>
                      </a:gs>
                      <a:gs pos="100000">
                        <a:srgbClr val="231D1B"/>
                      </a:gs>
                    </a:gsLst>
                    <a:lin ang="5400000" scaled="0"/>
                  </a:gradFill>
                  <a:latin typeface="Arial Unicode MS"/>
                  <a:ea typeface="Arial Unicode MS"/>
                  <a:cs typeface="Arial Unicode MS"/>
                  <a:sym typeface="Arial Unicode MS"/>
                </a:defRPr>
              </a:pPr>
              <a:endParaRPr/>
            </a:p>
          </p:txBody>
        </p:sp>
        <p:sp>
          <p:nvSpPr>
            <p:cNvPr id="187" name="वर्तमान कार्यरत विभागीय सदस्य"/>
            <p:cNvSpPr/>
            <p:nvPr/>
          </p:nvSpPr>
          <p:spPr>
            <a:xfrm>
              <a:off x="87087" y="228600"/>
              <a:ext cx="523602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2700" b="1"/>
              </a:lvl1pPr>
            </a:lstStyle>
            <a:p>
              <a:r>
                <a:t>वर्तमान कार्यरत विभागीय सदस्य</a:t>
              </a:r>
            </a:p>
          </p:txBody>
        </p:sp>
      </p:grpSp>
      <p:sp>
        <p:nvSpPr>
          <p:cNvPr id="189" name="TextBox 22"/>
          <p:cNvSpPr txBox="1"/>
          <p:nvPr/>
        </p:nvSpPr>
        <p:spPr>
          <a:xfrm>
            <a:off x="681977" y="823149"/>
            <a:ext cx="4301620" cy="3749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buClr>
                <a:srgbClr val="000000"/>
              </a:buClr>
              <a:buSzPct val="100000"/>
              <a:buFont typeface="Arial Unicode MS"/>
              <a:buChar char="❖"/>
              <a:defRPr sz="1300">
                <a:solidFill>
                  <a:srgbClr val="323232"/>
                </a:solidFill>
                <a:latin typeface="Arial Unicode MS"/>
                <a:ea typeface="Arial Unicode MS"/>
                <a:cs typeface="Arial Unicode MS"/>
                <a:sym typeface="Arial Unicode MS"/>
              </a:defRPr>
            </a:pPr>
            <a:r>
              <a:t>प्रो. अनीता सिहमार 		:   आचार्या  </a:t>
            </a:r>
            <a:endParaRPr>
              <a:solidFill>
                <a:srgbClr val="000000"/>
              </a:solidFill>
            </a:endParaRPr>
          </a:p>
          <a:p>
            <a:pPr marL="285750" indent="-285750">
              <a:buClr>
                <a:srgbClr val="000000"/>
              </a:buClr>
              <a:buSzPct val="100000"/>
              <a:buFont typeface="Arial Unicode MS"/>
              <a:buChar char="❖"/>
              <a:defRPr sz="1300">
                <a:solidFill>
                  <a:srgbClr val="323232"/>
                </a:solidFill>
                <a:latin typeface="Arial Unicode MS"/>
                <a:ea typeface="Arial Unicode MS"/>
                <a:cs typeface="Arial Unicode MS"/>
                <a:sym typeface="Arial Unicode MS"/>
              </a:defRPr>
            </a:pPr>
            <a:r>
              <a:t>प्रो. मन्जु शर्मा 		:   आचार्या</a:t>
            </a:r>
            <a:endParaRPr>
              <a:solidFill>
                <a:srgbClr val="000000"/>
              </a:solidFill>
            </a:endParaRPr>
          </a:p>
          <a:p>
            <a:pPr marL="285750" indent="-285750">
              <a:buClr>
                <a:srgbClr val="000000"/>
              </a:buClr>
              <a:buSzPct val="100000"/>
              <a:buFont typeface="Arial Unicode MS"/>
              <a:buChar char="❖"/>
              <a:defRPr sz="1300">
                <a:solidFill>
                  <a:srgbClr val="000000"/>
                </a:solidFill>
                <a:latin typeface="Arial Unicode MS"/>
                <a:ea typeface="Arial Unicode MS"/>
                <a:cs typeface="Arial Unicode MS"/>
                <a:sym typeface="Arial Unicode MS"/>
              </a:defRPr>
            </a:pPr>
            <a:r>
              <a:t>प्रो</a:t>
            </a:r>
            <a:r>
              <a:rPr>
                <a:solidFill>
                  <a:srgbClr val="323232"/>
                </a:solidFill>
              </a:rPr>
              <a:t>. संगीता रानी 		:   आचार्या</a:t>
            </a:r>
          </a:p>
          <a:p>
            <a:pPr marL="285750" indent="-285750">
              <a:buClr>
                <a:srgbClr val="000000"/>
              </a:buClr>
              <a:buSzPct val="100000"/>
              <a:buFont typeface="Arial Unicode MS"/>
              <a:buChar char="❖"/>
              <a:defRPr sz="1300">
                <a:solidFill>
                  <a:srgbClr val="323232"/>
                </a:solidFill>
                <a:latin typeface="Arial Unicode MS"/>
                <a:ea typeface="Arial Unicode MS"/>
                <a:cs typeface="Arial Unicode MS"/>
                <a:sym typeface="Arial Unicode MS"/>
              </a:defRPr>
            </a:pPr>
            <a:r>
              <a:t>डॉ. प्रेम कुमारी सिंह 		:   सह- आचार्या</a:t>
            </a:r>
          </a:p>
          <a:p>
            <a:pPr marL="285750" indent="-285750">
              <a:buClr>
                <a:srgbClr val="000000"/>
              </a:buClr>
              <a:buSzPct val="100000"/>
              <a:buFont typeface="Arial Unicode MS"/>
              <a:buChar char="❖"/>
              <a:defRPr sz="1300">
                <a:solidFill>
                  <a:srgbClr val="323232"/>
                </a:solidFill>
                <a:latin typeface="Arial Unicode MS"/>
                <a:ea typeface="Arial Unicode MS"/>
                <a:cs typeface="Arial Unicode MS"/>
                <a:sym typeface="Arial Unicode MS"/>
              </a:defRPr>
            </a:pPr>
            <a:r>
              <a:t>डॉ. गीता मीना 		:   सहायक आचार्या </a:t>
            </a:r>
            <a:endParaRPr>
              <a:solidFill>
                <a:srgbClr val="000000"/>
              </a:solidFill>
            </a:endParaRPr>
          </a:p>
          <a:p>
            <a:pPr marL="285750" indent="-285750">
              <a:buClr>
                <a:srgbClr val="000000"/>
              </a:buClr>
              <a:buSzPct val="100000"/>
              <a:buFont typeface="Arial Unicode MS"/>
              <a:buChar char="❖"/>
              <a:defRPr sz="1300">
                <a:solidFill>
                  <a:srgbClr val="323232"/>
                </a:solidFill>
                <a:latin typeface="Arial Unicode MS"/>
                <a:ea typeface="Arial Unicode MS"/>
                <a:cs typeface="Arial Unicode MS"/>
                <a:sym typeface="Arial Unicode MS"/>
              </a:defRPr>
            </a:pPr>
            <a:r>
              <a:t>डॉ. सविता जैमिनी 		:   सहायक आचार्या</a:t>
            </a:r>
            <a:endParaRPr>
              <a:solidFill>
                <a:srgbClr val="000000"/>
              </a:solidFill>
            </a:endParaRPr>
          </a:p>
          <a:p>
            <a:pPr marL="285750" indent="-285750">
              <a:buClr>
                <a:srgbClr val="000000"/>
              </a:buClr>
              <a:buSzPct val="100000"/>
              <a:buFont typeface="Arial Unicode MS"/>
              <a:buChar char="❖"/>
              <a:defRPr sz="1300">
                <a:solidFill>
                  <a:srgbClr val="323232"/>
                </a:solidFill>
                <a:latin typeface="Arial Unicode MS"/>
                <a:ea typeface="Arial Unicode MS"/>
                <a:cs typeface="Arial Unicode MS"/>
                <a:sym typeface="Arial Unicode MS"/>
              </a:defRPr>
            </a:pPr>
            <a:r>
              <a:t>डॉ. रेखा शर्मा		:   सहायक आचार्या</a:t>
            </a:r>
            <a:endParaRPr>
              <a:solidFill>
                <a:srgbClr val="000000"/>
              </a:solidFill>
            </a:endParaRPr>
          </a:p>
          <a:p>
            <a:pPr marL="285750" indent="-285750">
              <a:buClr>
                <a:srgbClr val="000000"/>
              </a:buClr>
              <a:buSzPct val="100000"/>
              <a:buFont typeface="Arial Unicode MS"/>
              <a:buChar char="❖"/>
              <a:defRPr sz="1300">
                <a:solidFill>
                  <a:srgbClr val="323232"/>
                </a:solidFill>
                <a:latin typeface="Arial Unicode MS"/>
                <a:ea typeface="Arial Unicode MS"/>
                <a:cs typeface="Arial Unicode MS"/>
                <a:sym typeface="Arial Unicode MS"/>
              </a:defRPr>
            </a:pPr>
            <a:r>
              <a:t>डॉ. राजीव रंजन निराला	                    :   सहायक आचार्य</a:t>
            </a:r>
            <a:endParaRPr>
              <a:solidFill>
                <a:srgbClr val="000000"/>
              </a:solidFill>
            </a:endParaRPr>
          </a:p>
          <a:p>
            <a:pPr marL="285750" indent="-285750">
              <a:buClr>
                <a:srgbClr val="000000"/>
              </a:buClr>
              <a:buSzPct val="100000"/>
              <a:buFont typeface="Arial Unicode MS"/>
              <a:buChar char="❖"/>
              <a:defRPr sz="1300">
                <a:solidFill>
                  <a:srgbClr val="323232"/>
                </a:solidFill>
                <a:latin typeface="Arial Unicode MS"/>
                <a:ea typeface="Arial Unicode MS"/>
                <a:cs typeface="Arial Unicode MS"/>
                <a:sym typeface="Arial Unicode MS"/>
              </a:defRPr>
            </a:pPr>
            <a:r>
              <a:t>डॉ. अभिषेक पुनीत 		:   सहायक आचार्य</a:t>
            </a:r>
            <a:endParaRPr>
              <a:solidFill>
                <a:srgbClr val="000000"/>
              </a:solidFill>
            </a:endParaRPr>
          </a:p>
          <a:p>
            <a:pPr marL="285750" indent="-285750">
              <a:buClr>
                <a:srgbClr val="000000"/>
              </a:buClr>
              <a:buSzPct val="100000"/>
              <a:buFont typeface="Arial Unicode MS"/>
              <a:buChar char="❖"/>
              <a:defRPr sz="1300">
                <a:solidFill>
                  <a:srgbClr val="000000"/>
                </a:solidFill>
                <a:latin typeface="Arial Unicode MS"/>
                <a:ea typeface="Arial Unicode MS"/>
                <a:cs typeface="Arial Unicode MS"/>
                <a:sym typeface="Arial Unicode MS"/>
              </a:defRPr>
            </a:pPr>
            <a:r>
              <a:t>डॉ. वसुंधरा शर्मा</a:t>
            </a:r>
            <a:r>
              <a:rPr>
                <a:solidFill>
                  <a:srgbClr val="323232"/>
                </a:solidFill>
              </a:rPr>
              <a:t>		:   सहायक आचार्या</a:t>
            </a:r>
          </a:p>
          <a:p>
            <a:pPr marL="285750" indent="-285750">
              <a:buClr>
                <a:srgbClr val="000000"/>
              </a:buClr>
              <a:buSzPct val="100000"/>
              <a:buFont typeface="Arial Unicode MS"/>
              <a:buChar char="❖"/>
              <a:defRPr sz="1300">
                <a:solidFill>
                  <a:srgbClr val="000000"/>
                </a:solidFill>
                <a:latin typeface="Arial Unicode MS"/>
                <a:ea typeface="Arial Unicode MS"/>
                <a:cs typeface="Arial Unicode MS"/>
                <a:sym typeface="Arial Unicode MS"/>
              </a:defRPr>
            </a:pPr>
            <a:r>
              <a:t>डॉ. गोल्डी कुमारी</a:t>
            </a:r>
            <a:r>
              <a:rPr>
                <a:solidFill>
                  <a:srgbClr val="323232"/>
                </a:solidFill>
              </a:rPr>
              <a:t>	                    :   सहायक आचार्या</a:t>
            </a:r>
          </a:p>
          <a:p>
            <a:pPr marL="285750" indent="-285750">
              <a:buClr>
                <a:srgbClr val="000000"/>
              </a:buClr>
              <a:buSzPct val="100000"/>
              <a:buFont typeface="Arial Unicode MS"/>
              <a:buChar char="❖"/>
              <a:defRPr sz="1300">
                <a:solidFill>
                  <a:srgbClr val="323232"/>
                </a:solidFill>
                <a:latin typeface="Arial Unicode MS"/>
                <a:ea typeface="Arial Unicode MS"/>
                <a:cs typeface="Arial Unicode MS"/>
                <a:sym typeface="Arial Unicode MS"/>
              </a:defRPr>
            </a:pPr>
            <a:r>
              <a:t>डॉ. गोपाल जिंगर 		:   सहायक आचार्य</a:t>
            </a:r>
            <a:endParaRPr>
              <a:solidFill>
                <a:srgbClr val="000000"/>
              </a:solidFill>
            </a:endParaRPr>
          </a:p>
          <a:p>
            <a:pPr marL="285750" indent="-285750">
              <a:buClr>
                <a:srgbClr val="000000"/>
              </a:buClr>
              <a:buSzPct val="100000"/>
              <a:buFont typeface="Arial Unicode MS"/>
              <a:buChar char="❖"/>
              <a:defRPr sz="1300">
                <a:solidFill>
                  <a:srgbClr val="323232"/>
                </a:solidFill>
                <a:latin typeface="Arial Unicode MS"/>
                <a:ea typeface="Arial Unicode MS"/>
                <a:cs typeface="Arial Unicode MS"/>
                <a:sym typeface="Arial Unicode MS"/>
              </a:defRPr>
            </a:pPr>
            <a:r>
              <a:t>डॉ. प्रत्यय अमृत 		:   सहायक आचार्य </a:t>
            </a:r>
          </a:p>
          <a:p>
            <a:pPr marL="285750" indent="-285750">
              <a:buClr>
                <a:srgbClr val="000000"/>
              </a:buClr>
              <a:buSzPct val="100000"/>
              <a:buFont typeface="Arial Unicode MS"/>
              <a:buChar char="❖"/>
              <a:defRPr sz="1300">
                <a:solidFill>
                  <a:srgbClr val="323232"/>
                </a:solidFill>
                <a:latin typeface="Arial Unicode MS"/>
                <a:ea typeface="Arial Unicode MS"/>
                <a:cs typeface="Arial Unicode MS"/>
                <a:sym typeface="Arial Unicode MS"/>
              </a:defRPr>
            </a:pPr>
            <a:r>
              <a:t>सुश्री अनुप्रिया।                                  :   सहायक आचार्या</a:t>
            </a:r>
            <a:endParaRPr>
              <a:solidFill>
                <a:srgbClr val="000000"/>
              </a:solidFill>
            </a:endParaRPr>
          </a:p>
          <a:p>
            <a:pPr marL="285750" indent="-285750">
              <a:buClr>
                <a:srgbClr val="000000"/>
              </a:buClr>
              <a:buSzPct val="100000"/>
              <a:buFont typeface="Arial Unicode MS"/>
              <a:buChar char="❖"/>
              <a:defRPr sz="1300">
                <a:solidFill>
                  <a:srgbClr val="323232"/>
                </a:solidFill>
                <a:latin typeface="Arial Unicode MS"/>
                <a:ea typeface="Arial Unicode MS"/>
                <a:cs typeface="Arial Unicode MS"/>
                <a:sym typeface="Arial Unicode MS"/>
              </a:defRPr>
            </a:pPr>
            <a:r>
              <a:t>सुश्री ललिता रतनू                              :   सहायक आचार्या</a:t>
            </a:r>
            <a:endParaRPr>
              <a:solidFill>
                <a:srgbClr val="000000"/>
              </a:solidFill>
            </a:endParaRPr>
          </a:p>
          <a:p>
            <a:pPr marL="285750" indent="-285750">
              <a:buClr>
                <a:srgbClr val="000000"/>
              </a:buClr>
              <a:buSzPct val="100000"/>
              <a:buFont typeface="Arial Unicode MS"/>
              <a:buChar char="❖"/>
              <a:defRPr sz="1300">
                <a:solidFill>
                  <a:srgbClr val="323232"/>
                </a:solidFill>
                <a:latin typeface="Arial Unicode MS"/>
                <a:ea typeface="Arial Unicode MS"/>
                <a:cs typeface="Arial Unicode MS"/>
                <a:sym typeface="Arial Unicode MS"/>
              </a:defRPr>
            </a:pPr>
            <a:r>
              <a:t>श्री प्रदीप कुमार                                 :   सहायक आचार्य</a:t>
            </a:r>
          </a:p>
        </p:txBody>
      </p:sp>
      <p:pic>
        <p:nvPicPr>
          <p:cNvPr id="190" name="PHOTO-2023-09-12-14-08-42.jpg" descr="PHOTO-2023-09-12-14-08-42.jpg"/>
          <p:cNvPicPr>
            <a:picLocks noChangeAspect="1"/>
          </p:cNvPicPr>
          <p:nvPr/>
        </p:nvPicPr>
        <p:blipFill>
          <a:blip r:embed="rId2"/>
          <a:srcRect b="1700"/>
          <a:stretch>
            <a:fillRect/>
          </a:stretch>
        </p:blipFill>
        <p:spPr>
          <a:xfrm>
            <a:off x="4793805" y="1197966"/>
            <a:ext cx="3617606" cy="2667065"/>
          </a:xfrm>
          <a:prstGeom prst="rect">
            <a:avLst/>
          </a:prstGeom>
          <a:ln w="38100" cap="sq">
            <a:solidFill>
              <a:srgbClr val="000000"/>
            </a:solidFill>
            <a:miter/>
          </a:ln>
          <a:effectLst>
            <a:outerShdw blurRad="50800" dist="38100" dir="2700000"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14="http://schemas.microsoft.com/office/drawing/2010/main" xmlns:m="http://schemas.openxmlformats.org/officeDocument/2006/math"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 name="Rounded Rectangle 8"/>
          <p:cNvGrpSpPr/>
          <p:nvPr/>
        </p:nvGrpSpPr>
        <p:grpSpPr>
          <a:xfrm>
            <a:off x="1905000" y="15383"/>
            <a:ext cx="5410202" cy="457204"/>
            <a:chOff x="0" y="0"/>
            <a:chExt cx="5410201" cy="457202"/>
          </a:xfrm>
        </p:grpSpPr>
        <p:sp>
          <p:nvSpPr>
            <p:cNvPr id="192" name="Rounded Rectangle"/>
            <p:cNvSpPr/>
            <p:nvPr/>
          </p:nvSpPr>
          <p:spPr>
            <a:xfrm>
              <a:off x="0" y="0"/>
              <a:ext cx="5410202" cy="457203"/>
            </a:xfrm>
            <a:prstGeom prst="roundRect">
              <a:avLst>
                <a:gd name="adj" fmla="val 16667"/>
              </a:avLst>
            </a:prstGeom>
            <a:solidFill>
              <a:srgbClr val="FFFFFF"/>
            </a:solidFill>
            <a:ln w="38100" cap="flat">
              <a:solidFill>
                <a:schemeClr val="accent1"/>
              </a:solidFill>
              <a:prstDash val="solid"/>
              <a:round/>
            </a:ln>
            <a:effectLst>
              <a:outerShdw blurRad="63500" dist="38100" dir="5400000" rotWithShape="0">
                <a:srgbClr val="000000">
                  <a:alpha val="40000"/>
                </a:srgbClr>
              </a:outerShdw>
            </a:effectLst>
          </p:spPr>
          <p:txBody>
            <a:bodyPr wrap="square" lIns="45718" tIns="45718" rIns="45718" bIns="45718" numCol="1" anchor="ctr">
              <a:noAutofit/>
            </a:bodyPr>
            <a:lstStyle/>
            <a:p>
              <a:pPr algn="ctr">
                <a:defRPr sz="3000" cap="all">
                  <a:ln w="9000" cap="flat">
                    <a:solidFill>
                      <a:srgbClr val="322E2C"/>
                    </a:solidFill>
                    <a:prstDash val="solid"/>
                    <a:round/>
                  </a:ln>
                  <a:gradFill flip="none" rotWithShape="1">
                    <a:gsLst>
                      <a:gs pos="0">
                        <a:srgbClr val="231D1B"/>
                      </a:gs>
                      <a:gs pos="43000">
                        <a:srgbClr val="493D38"/>
                      </a:gs>
                      <a:gs pos="48000">
                        <a:srgbClr val="443834"/>
                      </a:gs>
                      <a:gs pos="100000">
                        <a:srgbClr val="231D1B"/>
                      </a:gs>
                    </a:gsLst>
                    <a:lin ang="5400000" scaled="0"/>
                  </a:gradFill>
                  <a:latin typeface="Arial Unicode MS"/>
                  <a:ea typeface="Arial Unicode MS"/>
                  <a:cs typeface="Arial Unicode MS"/>
                  <a:sym typeface="Arial Unicode MS"/>
                </a:defRPr>
              </a:pPr>
              <a:endParaRPr/>
            </a:p>
          </p:txBody>
        </p:sp>
        <p:sp>
          <p:nvSpPr>
            <p:cNvPr id="193" name="संकाय सदस्य और विशेषज्ञता"/>
            <p:cNvSpPr/>
            <p:nvPr/>
          </p:nvSpPr>
          <p:spPr>
            <a:xfrm>
              <a:off x="87087" y="228600"/>
              <a:ext cx="5236026"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algn="ctr">
                <a:defRPr sz="2500" b="1"/>
              </a:pPr>
              <a:r>
                <a:t>संकाय सदस्य और विशेषज्ञता</a:t>
              </a:r>
              <a:r>
                <a:rPr sz="2700"/>
                <a:t> </a:t>
              </a:r>
            </a:p>
          </p:txBody>
        </p:sp>
      </p:grpSp>
      <p:graphicFrame>
        <p:nvGraphicFramePr>
          <p:cNvPr id="195" name="Table 1"/>
          <p:cNvGraphicFramePr/>
          <p:nvPr/>
        </p:nvGraphicFramePr>
        <p:xfrm>
          <a:off x="528637" y="701186"/>
          <a:ext cx="8086725" cy="3306828"/>
        </p:xfrm>
        <a:graphic>
          <a:graphicData uri="http://schemas.openxmlformats.org/drawingml/2006/table">
            <a:tbl>
              <a:tblPr>
                <a:tableStyleId>{4C3C2611-4C71-4FC5-86AE-919BDF0F9419}</a:tableStyleId>
              </a:tblPr>
              <a:tblGrid>
                <a:gridCol w="1617345">
                  <a:extLst>
                    <a:ext uri="{9D8B030D-6E8A-4147-A177-3AD203B41FA5}">
                      <a16:colId xmlns:a16="http://schemas.microsoft.com/office/drawing/2014/main" val="20000"/>
                    </a:ext>
                  </a:extLst>
                </a:gridCol>
                <a:gridCol w="1617345">
                  <a:extLst>
                    <a:ext uri="{9D8B030D-6E8A-4147-A177-3AD203B41FA5}">
                      <a16:colId xmlns:a16="http://schemas.microsoft.com/office/drawing/2014/main" val="20001"/>
                    </a:ext>
                  </a:extLst>
                </a:gridCol>
                <a:gridCol w="1617345">
                  <a:extLst>
                    <a:ext uri="{9D8B030D-6E8A-4147-A177-3AD203B41FA5}">
                      <a16:colId xmlns:a16="http://schemas.microsoft.com/office/drawing/2014/main" val="20002"/>
                    </a:ext>
                  </a:extLst>
                </a:gridCol>
                <a:gridCol w="1617345">
                  <a:extLst>
                    <a:ext uri="{9D8B030D-6E8A-4147-A177-3AD203B41FA5}">
                      <a16:colId xmlns:a16="http://schemas.microsoft.com/office/drawing/2014/main" val="20003"/>
                    </a:ext>
                  </a:extLst>
                </a:gridCol>
                <a:gridCol w="1617345">
                  <a:extLst>
                    <a:ext uri="{9D8B030D-6E8A-4147-A177-3AD203B41FA5}">
                      <a16:colId xmlns:a16="http://schemas.microsoft.com/office/drawing/2014/main" val="20004"/>
                    </a:ext>
                  </a:extLst>
                </a:gridCol>
              </a:tblGrid>
              <a:tr h="200025">
                <a:tc>
                  <a:txBody>
                    <a:bodyPr/>
                    <a:lstStyle/>
                    <a:p>
                      <a:pPr>
                        <a:defRPr sz="1800" b="0">
                          <a:solidFill>
                            <a:srgbClr val="000000"/>
                          </a:solidFill>
                        </a:defRPr>
                      </a:pPr>
                      <a:r>
                        <a:rPr sz="1000" b="1">
                          <a:solidFill>
                            <a:srgbClr val="434343"/>
                          </a:solidFill>
                          <a:sym typeface="Arial"/>
                        </a:rPr>
                        <a:t>नाम </a:t>
                      </a:r>
                    </a:p>
                  </a:txBody>
                  <a:tcPr marL="50800" marR="50800" marT="50800" marB="50800" horzOverflow="overflow"/>
                </a:tc>
                <a:tc>
                  <a:txBody>
                    <a:bodyPr/>
                    <a:lstStyle/>
                    <a:p>
                      <a:pPr>
                        <a:defRPr sz="1800" b="0">
                          <a:solidFill>
                            <a:srgbClr val="000000"/>
                          </a:solidFill>
                        </a:defRPr>
                      </a:pPr>
                      <a:r>
                        <a:rPr sz="1000" b="1">
                          <a:solidFill>
                            <a:srgbClr val="434343"/>
                          </a:solidFill>
                          <a:sym typeface="Arial"/>
                        </a:rPr>
                        <a:t>पद </a:t>
                      </a:r>
                    </a:p>
                  </a:txBody>
                  <a:tcPr marL="50800" marR="50800" marT="50800" marB="50800" horzOverflow="overflow"/>
                </a:tc>
                <a:tc>
                  <a:txBody>
                    <a:bodyPr/>
                    <a:lstStyle/>
                    <a:p>
                      <a:pPr>
                        <a:defRPr sz="1800" b="0">
                          <a:solidFill>
                            <a:srgbClr val="000000"/>
                          </a:solidFill>
                        </a:defRPr>
                      </a:pPr>
                      <a:r>
                        <a:rPr sz="1000" b="1">
                          <a:solidFill>
                            <a:srgbClr val="434343"/>
                          </a:solidFill>
                          <a:sym typeface="Arial"/>
                        </a:rPr>
                        <a:t>शैक्षणिक योग्यता </a:t>
                      </a:r>
                    </a:p>
                  </a:txBody>
                  <a:tcPr marL="50800" marR="50800" marT="50800" marB="50800" horzOverflow="overflow"/>
                </a:tc>
                <a:tc>
                  <a:txBody>
                    <a:bodyPr/>
                    <a:lstStyle/>
                    <a:p>
                      <a:pPr>
                        <a:defRPr sz="1800" b="0">
                          <a:solidFill>
                            <a:srgbClr val="000000"/>
                          </a:solidFill>
                        </a:defRPr>
                      </a:pPr>
                      <a:r>
                        <a:rPr sz="1000" b="1">
                          <a:solidFill>
                            <a:srgbClr val="434343"/>
                          </a:solidFill>
                          <a:sym typeface="Arial"/>
                        </a:rPr>
                        <a:t>विशेषज्ञता </a:t>
                      </a:r>
                    </a:p>
                  </a:txBody>
                  <a:tcPr marL="50800" marR="50800" marT="50800" marB="50800" horzOverflow="overflow"/>
                </a:tc>
                <a:tc>
                  <a:txBody>
                    <a:bodyPr/>
                    <a:lstStyle/>
                    <a:p>
                      <a:pPr>
                        <a:defRPr sz="1800" b="0">
                          <a:solidFill>
                            <a:srgbClr val="000000"/>
                          </a:solidFill>
                        </a:defRPr>
                      </a:pPr>
                      <a:r>
                        <a:rPr sz="1000" b="1">
                          <a:solidFill>
                            <a:srgbClr val="434343"/>
                          </a:solidFill>
                          <a:sym typeface="Arial"/>
                        </a:rPr>
                        <a:t>शोध निर्देशन </a:t>
                      </a:r>
                    </a:p>
                  </a:txBody>
                  <a:tcPr marL="50800" marR="50800" marT="50800" marB="50800" horzOverflow="overflow"/>
                </a:tc>
                <a:extLst>
                  <a:ext uri="{0D108BD9-81ED-4DB2-BD59-A6C34878D82A}">
                    <a16:rowId xmlns:a16="http://schemas.microsoft.com/office/drawing/2014/main" val="10000"/>
                  </a:ext>
                </a:extLst>
              </a:tr>
              <a:tr h="609600">
                <a:tc>
                  <a:txBody>
                    <a:bodyPr/>
                    <a:lstStyle/>
                    <a:p>
                      <a:pPr>
                        <a:defRPr sz="1000">
                          <a:sym typeface="Arial"/>
                        </a:defRPr>
                      </a:pPr>
                      <a:r>
                        <a:t> </a:t>
                      </a:r>
                    </a:p>
                    <a:p>
                      <a:pPr>
                        <a:defRPr sz="1100">
                          <a:sym typeface="Arial"/>
                        </a:defRPr>
                      </a:pPr>
                      <a:r>
                        <a:t>प्रो. अनीता सिहमार </a:t>
                      </a:r>
                    </a:p>
                  </a:txBody>
                  <a:tcPr marL="50800" marR="50800" marT="50800" marB="50800" horzOverflow="overflow"/>
                </a:tc>
                <a:tc>
                  <a:txBody>
                    <a:bodyPr/>
                    <a:lstStyle/>
                    <a:p>
                      <a:pPr>
                        <a:defRPr sz="1800" b="0">
                          <a:solidFill>
                            <a:srgbClr val="000000"/>
                          </a:solidFill>
                        </a:defRPr>
                      </a:pPr>
                      <a:r>
                        <a:rPr sz="1100" b="1">
                          <a:solidFill>
                            <a:srgbClr val="434343"/>
                          </a:solidFill>
                          <a:sym typeface="Arial"/>
                        </a:rPr>
                        <a:t>आचार्या </a:t>
                      </a:r>
                    </a:p>
                  </a:txBody>
                  <a:tcPr marL="0" marR="0" marT="0" marB="0" anchor="ctr" horzOverflow="overflow"/>
                </a:tc>
                <a:tc>
                  <a:txBody>
                    <a:bodyPr/>
                    <a:lstStyle/>
                    <a:p>
                      <a:pPr>
                        <a:lnSpc>
                          <a:spcPct val="115000"/>
                        </a:lnSpc>
                        <a:spcBef>
                          <a:spcPts val="1000"/>
                        </a:spcBef>
                        <a:tabLst>
                          <a:tab pos="914400" algn="l"/>
                        </a:tabLst>
                        <a:defRPr sz="1100">
                          <a:sym typeface="Arial"/>
                        </a:defRPr>
                      </a:pPr>
                      <a:r>
                        <a:t>एम.ए.,एम. फिल. </a:t>
                      </a:r>
                      <a:endParaRPr sz="1200"/>
                    </a:p>
                    <a:p>
                      <a:pPr>
                        <a:lnSpc>
                          <a:spcPct val="115000"/>
                        </a:lnSpc>
                        <a:spcBef>
                          <a:spcPts val="1000"/>
                        </a:spcBef>
                        <a:tabLst>
                          <a:tab pos="914400" algn="l"/>
                        </a:tabLst>
                        <a:defRPr sz="1100">
                          <a:sym typeface="Arial"/>
                        </a:defRPr>
                      </a:pPr>
                      <a:r>
                        <a:t>पी एच. डी .,नेट</a:t>
                      </a:r>
                      <a:r>
                        <a:rPr sz="1500"/>
                        <a:t> </a:t>
                      </a:r>
                    </a:p>
                  </a:txBody>
                  <a:tcPr marL="50800" marR="50800" marT="50800" marB="50800" horzOverflow="overflow"/>
                </a:tc>
                <a:tc>
                  <a:txBody>
                    <a:bodyPr/>
                    <a:lstStyle/>
                    <a:p>
                      <a:pPr>
                        <a:lnSpc>
                          <a:spcPct val="115000"/>
                        </a:lnSpc>
                        <a:spcBef>
                          <a:spcPts val="1000"/>
                        </a:spcBef>
                        <a:tabLst>
                          <a:tab pos="914400" algn="l"/>
                        </a:tabLst>
                        <a:defRPr sz="1800" b="0">
                          <a:solidFill>
                            <a:srgbClr val="000000"/>
                          </a:solidFill>
                        </a:defRPr>
                      </a:pPr>
                      <a:r>
                        <a:rPr sz="1100" b="1">
                          <a:solidFill>
                            <a:srgbClr val="434343"/>
                          </a:solidFill>
                          <a:sym typeface="Arial"/>
                        </a:rPr>
                        <a:t>उपन्यास, सिनमा, कबीर </a:t>
                      </a:r>
                    </a:p>
                  </a:txBody>
                  <a:tcPr marL="50800" marR="50800" marT="50800" marB="50800" horzOverflow="overflow"/>
                </a:tc>
                <a:tc>
                  <a:txBody>
                    <a:bodyPr/>
                    <a:lstStyle/>
                    <a:p>
                      <a:pPr>
                        <a:defRPr sz="1000">
                          <a:sym typeface="Arial"/>
                        </a:defRPr>
                      </a:pPr>
                      <a:r>
                        <a:t> </a:t>
                      </a:r>
                    </a:p>
                    <a:p>
                      <a:pPr>
                        <a:defRPr sz="1100">
                          <a:sym typeface="Arial"/>
                        </a:defRPr>
                      </a:pPr>
                      <a:r>
                        <a:t> 01 शोधार्थी शोधरत </a:t>
                      </a:r>
                    </a:p>
                  </a:txBody>
                  <a:tcPr marL="50800" marR="50800" marT="50800" marB="50800" horzOverflow="overflow"/>
                </a:tc>
                <a:extLst>
                  <a:ext uri="{0D108BD9-81ED-4DB2-BD59-A6C34878D82A}">
                    <a16:rowId xmlns:a16="http://schemas.microsoft.com/office/drawing/2014/main" val="10001"/>
                  </a:ext>
                </a:extLst>
              </a:tr>
              <a:tr h="542925">
                <a:tc>
                  <a:txBody>
                    <a:bodyPr/>
                    <a:lstStyle/>
                    <a:p>
                      <a:pPr>
                        <a:defRPr sz="1800" b="0">
                          <a:solidFill>
                            <a:srgbClr val="000000"/>
                          </a:solidFill>
                        </a:defRPr>
                      </a:pPr>
                      <a:r>
                        <a:rPr sz="1100" b="1">
                          <a:solidFill>
                            <a:srgbClr val="434343"/>
                          </a:solidFill>
                          <a:sym typeface="Arial"/>
                        </a:rPr>
                        <a:t>प्रो. मंजु शर्मा </a:t>
                      </a:r>
                    </a:p>
                  </a:txBody>
                  <a:tcPr marL="50800" marR="50800" marT="50800" marB="50800" horzOverflow="overflow"/>
                </a:tc>
                <a:tc>
                  <a:txBody>
                    <a:bodyPr/>
                    <a:lstStyle/>
                    <a:p>
                      <a:pPr>
                        <a:defRPr sz="1800" b="0">
                          <a:solidFill>
                            <a:srgbClr val="000000"/>
                          </a:solidFill>
                        </a:defRPr>
                      </a:pPr>
                      <a:r>
                        <a:rPr sz="1100" b="1">
                          <a:solidFill>
                            <a:srgbClr val="434343"/>
                          </a:solidFill>
                          <a:sym typeface="Arial"/>
                        </a:rPr>
                        <a:t>आचार्या </a:t>
                      </a:r>
                    </a:p>
                  </a:txBody>
                  <a:tcPr marL="0" marR="0" marT="0" marB="0" anchor="ctr" horzOverflow="overflow"/>
                </a:tc>
                <a:tc>
                  <a:txBody>
                    <a:bodyPr/>
                    <a:lstStyle/>
                    <a:p>
                      <a:pPr>
                        <a:lnSpc>
                          <a:spcPct val="115000"/>
                        </a:lnSpc>
                        <a:spcBef>
                          <a:spcPts val="1000"/>
                        </a:spcBef>
                        <a:tabLst>
                          <a:tab pos="914400" algn="l"/>
                        </a:tabLst>
                        <a:defRPr sz="1100">
                          <a:sym typeface="Arial"/>
                        </a:defRPr>
                      </a:pPr>
                      <a:r>
                        <a:t>एम.ए.,एम.एड.</a:t>
                      </a:r>
                      <a:endParaRPr sz="1200"/>
                    </a:p>
                    <a:p>
                      <a:pPr>
                        <a:lnSpc>
                          <a:spcPct val="115000"/>
                        </a:lnSpc>
                        <a:spcBef>
                          <a:spcPts val="1000"/>
                        </a:spcBef>
                        <a:tabLst>
                          <a:tab pos="914400" algn="l"/>
                        </a:tabLst>
                        <a:defRPr sz="1100">
                          <a:sym typeface="Arial"/>
                        </a:defRPr>
                      </a:pPr>
                      <a:r>
                        <a:t>पी एच. डी .</a:t>
                      </a:r>
                    </a:p>
                  </a:txBody>
                  <a:tcPr marL="50800" marR="50800" marT="50800" marB="50800" horzOverflow="overflow"/>
                </a:tc>
                <a:tc>
                  <a:txBody>
                    <a:bodyPr/>
                    <a:lstStyle/>
                    <a:p>
                      <a:pPr>
                        <a:lnSpc>
                          <a:spcPct val="115000"/>
                        </a:lnSpc>
                        <a:spcBef>
                          <a:spcPts val="1000"/>
                        </a:spcBef>
                        <a:tabLst>
                          <a:tab pos="914400" algn="l"/>
                        </a:tabLst>
                        <a:defRPr sz="1800" b="0">
                          <a:solidFill>
                            <a:srgbClr val="000000"/>
                          </a:solidFill>
                        </a:defRPr>
                      </a:pPr>
                      <a:r>
                        <a:rPr sz="1100" b="1">
                          <a:solidFill>
                            <a:srgbClr val="434343"/>
                          </a:solidFill>
                          <a:sym typeface="Arial"/>
                        </a:rPr>
                        <a:t>मध्यकालीन एवं आधुनिक काव्य </a:t>
                      </a:r>
                    </a:p>
                  </a:txBody>
                  <a:tcPr marL="50800" marR="50800" marT="50800" marB="50800" horzOverflow="overflow"/>
                </a:tc>
                <a:tc>
                  <a:txBody>
                    <a:bodyPr/>
                    <a:lstStyle/>
                    <a:p>
                      <a:pPr>
                        <a:defRPr sz="1000">
                          <a:sym typeface="Arial"/>
                        </a:defRPr>
                      </a:pPr>
                      <a:r>
                        <a:t> </a:t>
                      </a:r>
                    </a:p>
                    <a:p>
                      <a:pPr>
                        <a:defRPr sz="1100">
                          <a:sym typeface="Arial"/>
                        </a:defRPr>
                      </a:pPr>
                      <a:r>
                        <a:t>02 शोधार्थी शोधरत </a:t>
                      </a:r>
                    </a:p>
                  </a:txBody>
                  <a:tcPr marL="50800" marR="50800" marT="50800" marB="50800" horzOverflow="overflow"/>
                </a:tc>
                <a:extLst>
                  <a:ext uri="{0D108BD9-81ED-4DB2-BD59-A6C34878D82A}">
                    <a16:rowId xmlns:a16="http://schemas.microsoft.com/office/drawing/2014/main" val="10002"/>
                  </a:ext>
                </a:extLst>
              </a:tr>
              <a:tr h="542925">
                <a:tc>
                  <a:txBody>
                    <a:bodyPr/>
                    <a:lstStyle/>
                    <a:p>
                      <a:pPr>
                        <a:defRPr sz="1800" b="0">
                          <a:solidFill>
                            <a:srgbClr val="000000"/>
                          </a:solidFill>
                        </a:defRPr>
                      </a:pPr>
                      <a:r>
                        <a:rPr sz="1100" b="1">
                          <a:solidFill>
                            <a:srgbClr val="434343"/>
                          </a:solidFill>
                          <a:sym typeface="Arial"/>
                        </a:rPr>
                        <a:t>प्रो. संगीता रानी </a:t>
                      </a:r>
                    </a:p>
                  </a:txBody>
                  <a:tcPr marL="50800" marR="50800" marT="50800" marB="50800" horzOverflow="overflow"/>
                </a:tc>
                <a:tc>
                  <a:txBody>
                    <a:bodyPr/>
                    <a:lstStyle/>
                    <a:p>
                      <a:pPr>
                        <a:defRPr sz="1800" b="0">
                          <a:solidFill>
                            <a:srgbClr val="000000"/>
                          </a:solidFill>
                        </a:defRPr>
                      </a:pPr>
                      <a:r>
                        <a:rPr sz="1100" b="1">
                          <a:solidFill>
                            <a:srgbClr val="434343"/>
                          </a:solidFill>
                          <a:sym typeface="Arial"/>
                        </a:rPr>
                        <a:t>आचार्या </a:t>
                      </a:r>
                    </a:p>
                  </a:txBody>
                  <a:tcPr marL="0" marR="0" marT="0" marB="0" anchor="ctr" horzOverflow="overflow"/>
                </a:tc>
                <a:tc>
                  <a:txBody>
                    <a:bodyPr/>
                    <a:lstStyle/>
                    <a:p>
                      <a:pPr>
                        <a:lnSpc>
                          <a:spcPct val="115000"/>
                        </a:lnSpc>
                        <a:spcBef>
                          <a:spcPts val="1000"/>
                        </a:spcBef>
                        <a:tabLst>
                          <a:tab pos="914400" algn="l"/>
                        </a:tabLst>
                        <a:defRPr sz="1100">
                          <a:sym typeface="Arial"/>
                        </a:defRPr>
                      </a:pPr>
                      <a:r>
                        <a:t>एम.ए.,एम. फिल. </a:t>
                      </a:r>
                      <a:endParaRPr sz="1200"/>
                    </a:p>
                    <a:p>
                      <a:pPr>
                        <a:lnSpc>
                          <a:spcPct val="115000"/>
                        </a:lnSpc>
                        <a:spcBef>
                          <a:spcPts val="1000"/>
                        </a:spcBef>
                        <a:tabLst>
                          <a:tab pos="914400" algn="l"/>
                        </a:tabLst>
                        <a:defRPr sz="1100">
                          <a:sym typeface="Arial"/>
                        </a:defRPr>
                      </a:pPr>
                      <a:r>
                        <a:t>पी एच. डी .,स्लेट</a:t>
                      </a:r>
                    </a:p>
                  </a:txBody>
                  <a:tcPr marL="50800" marR="50800" marT="50800" marB="50800" horzOverflow="overflow"/>
                </a:tc>
                <a:tc>
                  <a:txBody>
                    <a:bodyPr/>
                    <a:lstStyle/>
                    <a:p>
                      <a:pPr>
                        <a:lnSpc>
                          <a:spcPct val="115000"/>
                        </a:lnSpc>
                        <a:spcBef>
                          <a:spcPts val="1000"/>
                        </a:spcBef>
                        <a:tabLst>
                          <a:tab pos="914400" algn="l"/>
                        </a:tabLst>
                        <a:defRPr sz="1800" b="0">
                          <a:solidFill>
                            <a:srgbClr val="000000"/>
                          </a:solidFill>
                        </a:defRPr>
                      </a:pPr>
                      <a:r>
                        <a:rPr sz="1100" b="1">
                          <a:solidFill>
                            <a:srgbClr val="434343"/>
                          </a:solidFill>
                          <a:sym typeface="Arial"/>
                        </a:rPr>
                        <a:t>नाटक, पत्रकारिता </a:t>
                      </a:r>
                    </a:p>
                  </a:txBody>
                  <a:tcPr marL="50800" marR="50800" marT="50800" marB="50800" horzOverflow="overflow"/>
                </a:tc>
                <a:tc>
                  <a:txBody>
                    <a:bodyPr/>
                    <a:lstStyle/>
                    <a:p>
                      <a:pPr>
                        <a:defRPr sz="1000">
                          <a:sym typeface="Arial"/>
                        </a:defRPr>
                      </a:pPr>
                      <a:r>
                        <a:t> </a:t>
                      </a:r>
                    </a:p>
                    <a:p>
                      <a:pPr>
                        <a:defRPr sz="1100">
                          <a:sym typeface="Arial"/>
                        </a:defRPr>
                      </a:pPr>
                      <a:r>
                        <a:t> 01 शोधार्थी शोधरत </a:t>
                      </a:r>
                    </a:p>
                  </a:txBody>
                  <a:tcPr marL="50800" marR="50800" marT="50800" marB="50800" horzOverflow="overflow"/>
                </a:tc>
                <a:extLst>
                  <a:ext uri="{0D108BD9-81ED-4DB2-BD59-A6C34878D82A}">
                    <a16:rowId xmlns:a16="http://schemas.microsoft.com/office/drawing/2014/main" val="10003"/>
                  </a:ext>
                </a:extLst>
              </a:tr>
              <a:tr h="542925">
                <a:tc>
                  <a:txBody>
                    <a:bodyPr/>
                    <a:lstStyle/>
                    <a:p>
                      <a:pPr>
                        <a:defRPr sz="1800" b="0">
                          <a:solidFill>
                            <a:srgbClr val="000000"/>
                          </a:solidFill>
                        </a:defRPr>
                      </a:pPr>
                      <a:r>
                        <a:rPr sz="1100" b="1">
                          <a:solidFill>
                            <a:srgbClr val="434343"/>
                          </a:solidFill>
                          <a:sym typeface="Arial"/>
                        </a:rPr>
                        <a:t>डॉ. प्रेम कुमारी सिंह </a:t>
                      </a:r>
                    </a:p>
                  </a:txBody>
                  <a:tcPr marL="50800" marR="50800" marT="50800" marB="50800" horzOverflow="overflow"/>
                </a:tc>
                <a:tc>
                  <a:txBody>
                    <a:bodyPr/>
                    <a:lstStyle/>
                    <a:p>
                      <a:pPr>
                        <a:defRPr sz="1800" b="0">
                          <a:solidFill>
                            <a:srgbClr val="000000"/>
                          </a:solidFill>
                        </a:defRPr>
                      </a:pPr>
                      <a:r>
                        <a:rPr sz="1100" b="1">
                          <a:solidFill>
                            <a:srgbClr val="434343"/>
                          </a:solidFill>
                          <a:sym typeface="Arial"/>
                        </a:rPr>
                        <a:t>सह-आचार्या </a:t>
                      </a:r>
                    </a:p>
                  </a:txBody>
                  <a:tcPr marL="0" marR="0" marT="0" marB="0" anchor="ctr" horzOverflow="overflow"/>
                </a:tc>
                <a:tc>
                  <a:txBody>
                    <a:bodyPr/>
                    <a:lstStyle/>
                    <a:p>
                      <a:pPr>
                        <a:lnSpc>
                          <a:spcPct val="115000"/>
                        </a:lnSpc>
                        <a:spcBef>
                          <a:spcPts val="1000"/>
                        </a:spcBef>
                        <a:tabLst>
                          <a:tab pos="914400" algn="l"/>
                        </a:tabLst>
                        <a:defRPr sz="1100">
                          <a:sym typeface="Arial"/>
                        </a:defRPr>
                      </a:pPr>
                      <a:r>
                        <a:t>एम.ए.,एम. फिल. </a:t>
                      </a:r>
                      <a:endParaRPr sz="1200"/>
                    </a:p>
                    <a:p>
                      <a:pPr>
                        <a:lnSpc>
                          <a:spcPct val="115000"/>
                        </a:lnSpc>
                        <a:spcBef>
                          <a:spcPts val="1000"/>
                        </a:spcBef>
                        <a:tabLst>
                          <a:tab pos="914400" algn="l"/>
                        </a:tabLst>
                        <a:defRPr sz="1100">
                          <a:sym typeface="Arial"/>
                        </a:defRPr>
                      </a:pPr>
                      <a:r>
                        <a:t>पी एच. डी .</a:t>
                      </a:r>
                    </a:p>
                  </a:txBody>
                  <a:tcPr marL="50800" marR="50800" marT="50800" marB="50800" horzOverflow="overflow"/>
                </a:tc>
                <a:tc>
                  <a:txBody>
                    <a:bodyPr/>
                    <a:lstStyle/>
                    <a:p>
                      <a:pPr>
                        <a:lnSpc>
                          <a:spcPct val="115000"/>
                        </a:lnSpc>
                        <a:spcBef>
                          <a:spcPts val="1000"/>
                        </a:spcBef>
                        <a:tabLst>
                          <a:tab pos="914400" algn="l"/>
                        </a:tabLst>
                        <a:defRPr sz="1800" b="0">
                          <a:solidFill>
                            <a:srgbClr val="000000"/>
                          </a:solidFill>
                        </a:defRPr>
                      </a:pPr>
                      <a:r>
                        <a:rPr sz="1100" b="1">
                          <a:solidFill>
                            <a:srgbClr val="434343"/>
                          </a:solidFill>
                          <a:sym typeface="Arial"/>
                        </a:rPr>
                        <a:t>कथा साहित्य </a:t>
                      </a:r>
                    </a:p>
                  </a:txBody>
                  <a:tcPr marL="50800" marR="50800" marT="50800" marB="50800" horzOverflow="overflow"/>
                </a:tc>
                <a:tc>
                  <a:txBody>
                    <a:bodyPr/>
                    <a:lstStyle/>
                    <a:p>
                      <a:pPr>
                        <a:defRPr sz="1800" b="0">
                          <a:solidFill>
                            <a:srgbClr val="000000"/>
                          </a:solidFill>
                        </a:defRPr>
                      </a:pPr>
                      <a:r>
                        <a:rPr sz="1200" b="1">
                          <a:solidFill>
                            <a:srgbClr val="434343"/>
                          </a:solidFill>
                          <a:sym typeface="Arial"/>
                        </a:rPr>
                        <a:t> </a:t>
                      </a:r>
                    </a:p>
                  </a:txBody>
                  <a:tcPr marL="50800" marR="50800" marT="50800" marB="50800" horzOverflow="overflow"/>
                </a:tc>
                <a:extLst>
                  <a:ext uri="{0D108BD9-81ED-4DB2-BD59-A6C34878D82A}">
                    <a16:rowId xmlns:a16="http://schemas.microsoft.com/office/drawing/2014/main" val="10004"/>
                  </a:ext>
                </a:extLst>
              </a:tr>
              <a:tr h="542925">
                <a:tc>
                  <a:txBody>
                    <a:bodyPr/>
                    <a:lstStyle/>
                    <a:p>
                      <a:pPr>
                        <a:defRPr sz="1800" b="0">
                          <a:solidFill>
                            <a:srgbClr val="000000"/>
                          </a:solidFill>
                        </a:defRPr>
                      </a:pPr>
                      <a:r>
                        <a:rPr sz="1100" b="1">
                          <a:solidFill>
                            <a:srgbClr val="434343"/>
                          </a:solidFill>
                          <a:sym typeface="Arial"/>
                        </a:rPr>
                        <a:t>डॉ. गीता मीना </a:t>
                      </a:r>
                    </a:p>
                  </a:txBody>
                  <a:tcPr marL="50800" marR="50800" marT="50800" marB="50800" horzOverflow="overflow"/>
                </a:tc>
                <a:tc>
                  <a:txBody>
                    <a:bodyPr/>
                    <a:lstStyle/>
                    <a:p>
                      <a:pPr>
                        <a:defRPr sz="1800" b="0">
                          <a:solidFill>
                            <a:srgbClr val="000000"/>
                          </a:solidFill>
                        </a:defRPr>
                      </a:pPr>
                      <a:r>
                        <a:rPr sz="1100" b="1">
                          <a:solidFill>
                            <a:srgbClr val="434343"/>
                          </a:solidFill>
                          <a:sym typeface="Arial"/>
                        </a:rPr>
                        <a:t>सहायक आचार्या </a:t>
                      </a:r>
                    </a:p>
                  </a:txBody>
                  <a:tcPr marL="0" marR="0" marT="0" marB="0" anchor="ctr" horzOverflow="overflow"/>
                </a:tc>
                <a:tc>
                  <a:txBody>
                    <a:bodyPr/>
                    <a:lstStyle/>
                    <a:p>
                      <a:pPr>
                        <a:lnSpc>
                          <a:spcPct val="115000"/>
                        </a:lnSpc>
                        <a:spcBef>
                          <a:spcPts val="1000"/>
                        </a:spcBef>
                        <a:tabLst>
                          <a:tab pos="914400" algn="l"/>
                        </a:tabLst>
                        <a:defRPr sz="1100">
                          <a:sym typeface="Arial"/>
                        </a:defRPr>
                      </a:pPr>
                      <a:r>
                        <a:t>एम.ए.,एम. फिल. </a:t>
                      </a:r>
                      <a:endParaRPr sz="1200"/>
                    </a:p>
                    <a:p>
                      <a:pPr>
                        <a:lnSpc>
                          <a:spcPct val="115000"/>
                        </a:lnSpc>
                        <a:spcBef>
                          <a:spcPts val="1000"/>
                        </a:spcBef>
                        <a:tabLst>
                          <a:tab pos="914400" algn="l"/>
                        </a:tabLst>
                        <a:defRPr sz="1100">
                          <a:sym typeface="Arial"/>
                        </a:defRPr>
                      </a:pPr>
                      <a:r>
                        <a:t>पी एच. डी.</a:t>
                      </a:r>
                    </a:p>
                  </a:txBody>
                  <a:tcPr marL="50800" marR="50800" marT="50800" marB="50800" horzOverflow="overflow"/>
                </a:tc>
                <a:tc>
                  <a:txBody>
                    <a:bodyPr/>
                    <a:lstStyle/>
                    <a:p>
                      <a:pPr>
                        <a:lnSpc>
                          <a:spcPct val="115000"/>
                        </a:lnSpc>
                        <a:spcBef>
                          <a:spcPts val="1000"/>
                        </a:spcBef>
                        <a:tabLst>
                          <a:tab pos="914400" algn="l"/>
                        </a:tabLst>
                        <a:defRPr sz="1800" b="0">
                          <a:solidFill>
                            <a:srgbClr val="000000"/>
                          </a:solidFill>
                        </a:defRPr>
                      </a:pPr>
                      <a:r>
                        <a:rPr sz="1100" b="1">
                          <a:solidFill>
                            <a:srgbClr val="434343"/>
                          </a:solidFill>
                          <a:sym typeface="Arial"/>
                        </a:rPr>
                        <a:t>मध्यकालीन काव्य </a:t>
                      </a:r>
                    </a:p>
                  </a:txBody>
                  <a:tcPr marL="50800" marR="50800" marT="50800" marB="50800" horzOverflow="overflow"/>
                </a:tc>
                <a:tc>
                  <a:txBody>
                    <a:bodyPr/>
                    <a:lstStyle/>
                    <a:p>
                      <a:pPr>
                        <a:defRPr sz="1800" b="0">
                          <a:solidFill>
                            <a:srgbClr val="000000"/>
                          </a:solidFill>
                        </a:defRPr>
                      </a:pPr>
                      <a:r>
                        <a:rPr sz="1200" b="1">
                          <a:solidFill>
                            <a:srgbClr val="434343"/>
                          </a:solidFill>
                          <a:sym typeface="Arial"/>
                        </a:rPr>
                        <a:t> </a:t>
                      </a:r>
                    </a:p>
                  </a:txBody>
                  <a:tcPr marL="50800" marR="50800" marT="50800" marB="50800" horzOverflow="overflow"/>
                </a:tc>
                <a:extLst>
                  <a:ext uri="{0D108BD9-81ED-4DB2-BD59-A6C34878D82A}">
                    <a16:rowId xmlns:a16="http://schemas.microsoft.com/office/drawing/2014/main" val="10005"/>
                  </a:ext>
                </a:extLst>
              </a:tr>
            </a:tbl>
          </a:graphicData>
        </a:graphic>
      </p:graphicFrame>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7" name="Table 3"/>
          <p:cNvGraphicFramePr/>
          <p:nvPr/>
        </p:nvGraphicFramePr>
        <p:xfrm>
          <a:off x="802092" y="520994"/>
          <a:ext cx="7491300" cy="4104170"/>
        </p:xfrm>
        <a:graphic>
          <a:graphicData uri="http://schemas.openxmlformats.org/drawingml/2006/table">
            <a:tbl>
              <a:tblPr>
                <a:tableStyleId>{4C3C2611-4C71-4FC5-86AE-919BDF0F9419}</a:tableStyleId>
              </a:tblPr>
              <a:tblGrid>
                <a:gridCol w="1498260">
                  <a:extLst>
                    <a:ext uri="{9D8B030D-6E8A-4147-A177-3AD203B41FA5}">
                      <a16:colId xmlns:a16="http://schemas.microsoft.com/office/drawing/2014/main" val="20000"/>
                    </a:ext>
                  </a:extLst>
                </a:gridCol>
                <a:gridCol w="1498260">
                  <a:extLst>
                    <a:ext uri="{9D8B030D-6E8A-4147-A177-3AD203B41FA5}">
                      <a16:colId xmlns:a16="http://schemas.microsoft.com/office/drawing/2014/main" val="20001"/>
                    </a:ext>
                  </a:extLst>
                </a:gridCol>
                <a:gridCol w="1498260">
                  <a:extLst>
                    <a:ext uri="{9D8B030D-6E8A-4147-A177-3AD203B41FA5}">
                      <a16:colId xmlns:a16="http://schemas.microsoft.com/office/drawing/2014/main" val="20002"/>
                    </a:ext>
                  </a:extLst>
                </a:gridCol>
                <a:gridCol w="1498260">
                  <a:extLst>
                    <a:ext uri="{9D8B030D-6E8A-4147-A177-3AD203B41FA5}">
                      <a16:colId xmlns:a16="http://schemas.microsoft.com/office/drawing/2014/main" val="20003"/>
                    </a:ext>
                  </a:extLst>
                </a:gridCol>
                <a:gridCol w="1498260">
                  <a:extLst>
                    <a:ext uri="{9D8B030D-6E8A-4147-A177-3AD203B41FA5}">
                      <a16:colId xmlns:a16="http://schemas.microsoft.com/office/drawing/2014/main" val="20004"/>
                    </a:ext>
                  </a:extLst>
                </a:gridCol>
              </a:tblGrid>
              <a:tr h="820834">
                <a:tc>
                  <a:txBody>
                    <a:bodyPr/>
                    <a:lstStyle/>
                    <a:p>
                      <a:pPr>
                        <a:defRPr sz="1800" b="0">
                          <a:solidFill>
                            <a:srgbClr val="000000"/>
                          </a:solidFill>
                        </a:defRPr>
                      </a:pPr>
                      <a:r>
                        <a:rPr sz="1100" b="1">
                          <a:solidFill>
                            <a:srgbClr val="434343"/>
                          </a:solidFill>
                          <a:sym typeface="Arial"/>
                        </a:rPr>
                        <a:t>डॉ. सविता जैमिनी </a:t>
                      </a:r>
                    </a:p>
                  </a:txBody>
                  <a:tcPr marL="0" marR="0" marT="0" marB="0" anchor="ctr" horzOverflow="overflow"/>
                </a:tc>
                <a:tc>
                  <a:txBody>
                    <a:bodyPr/>
                    <a:lstStyle/>
                    <a:p>
                      <a:pPr>
                        <a:defRPr sz="1800" b="0">
                          <a:solidFill>
                            <a:srgbClr val="000000"/>
                          </a:solidFill>
                        </a:defRPr>
                      </a:pPr>
                      <a:r>
                        <a:rPr sz="1100" b="1">
                          <a:solidFill>
                            <a:srgbClr val="434343"/>
                          </a:solidFill>
                          <a:sym typeface="Arial"/>
                        </a:rPr>
                        <a:t>सहायक आचार्या </a:t>
                      </a:r>
                    </a:p>
                  </a:txBody>
                  <a:tcPr marL="0" marR="0" marT="0" marB="0" anchor="ctr" horzOverflow="overflow"/>
                </a:tc>
                <a:tc>
                  <a:txBody>
                    <a:bodyPr/>
                    <a:lstStyle/>
                    <a:p>
                      <a:pPr>
                        <a:lnSpc>
                          <a:spcPct val="115000"/>
                        </a:lnSpc>
                        <a:spcBef>
                          <a:spcPts val="1000"/>
                        </a:spcBef>
                        <a:tabLst>
                          <a:tab pos="914400" algn="l"/>
                        </a:tabLst>
                        <a:defRPr sz="1100">
                          <a:sym typeface="Arial"/>
                        </a:defRPr>
                      </a:pPr>
                      <a:r>
                        <a:t>एम.ए.,एम. फिल. </a:t>
                      </a:r>
                      <a:endParaRPr sz="1200"/>
                    </a:p>
                    <a:p>
                      <a:pPr>
                        <a:lnSpc>
                          <a:spcPct val="115000"/>
                        </a:lnSpc>
                        <a:spcBef>
                          <a:spcPts val="1000"/>
                        </a:spcBef>
                        <a:tabLst>
                          <a:tab pos="914400" algn="l"/>
                        </a:tabLst>
                        <a:defRPr sz="1100">
                          <a:sym typeface="Arial"/>
                        </a:defRPr>
                      </a:pPr>
                      <a:r>
                        <a:t>पी एच. डी., स्लेट</a:t>
                      </a:r>
                    </a:p>
                  </a:txBody>
                  <a:tcPr marL="50800" marR="50800" marT="50800" marB="50800" horzOverflow="overflow"/>
                </a:tc>
                <a:tc>
                  <a:txBody>
                    <a:bodyPr/>
                    <a:lstStyle/>
                    <a:p>
                      <a:pPr>
                        <a:lnSpc>
                          <a:spcPct val="115000"/>
                        </a:lnSpc>
                        <a:spcBef>
                          <a:spcPts val="1000"/>
                        </a:spcBef>
                        <a:tabLst>
                          <a:tab pos="914400" algn="l"/>
                        </a:tabLst>
                        <a:defRPr sz="1800" b="0">
                          <a:solidFill>
                            <a:srgbClr val="000000"/>
                          </a:solidFill>
                        </a:defRPr>
                      </a:pPr>
                      <a:r>
                        <a:rPr sz="1100" b="1">
                          <a:solidFill>
                            <a:srgbClr val="434343"/>
                          </a:solidFill>
                          <a:sym typeface="Arial"/>
                        </a:rPr>
                        <a:t>कथा साहित्य </a:t>
                      </a:r>
                    </a:p>
                  </a:txBody>
                  <a:tcPr marL="50800" marR="50800" marT="50800" marB="50800" horzOverflow="overflow"/>
                </a:tc>
                <a:tc>
                  <a:txBody>
                    <a:bodyPr/>
                    <a:lstStyle/>
                    <a:p>
                      <a:pPr>
                        <a:defRPr sz="1800" b="0">
                          <a:solidFill>
                            <a:srgbClr val="000000"/>
                          </a:solidFill>
                        </a:defRPr>
                      </a:pPr>
                      <a:r>
                        <a:rPr sz="1200" b="1">
                          <a:solidFill>
                            <a:srgbClr val="434343"/>
                          </a:solidFill>
                          <a:sym typeface="Arial"/>
                        </a:rPr>
                        <a:t> </a:t>
                      </a:r>
                    </a:p>
                  </a:txBody>
                  <a:tcPr marL="50800" marR="50800" marT="50800" marB="50800" horzOverflow="overflow"/>
                </a:tc>
                <a:extLst>
                  <a:ext uri="{0D108BD9-81ED-4DB2-BD59-A6C34878D82A}">
                    <a16:rowId xmlns:a16="http://schemas.microsoft.com/office/drawing/2014/main" val="10000"/>
                  </a:ext>
                </a:extLst>
              </a:tr>
              <a:tr h="820834">
                <a:tc>
                  <a:txBody>
                    <a:bodyPr/>
                    <a:lstStyle/>
                    <a:p>
                      <a:pPr>
                        <a:defRPr sz="1800" b="0">
                          <a:solidFill>
                            <a:srgbClr val="000000"/>
                          </a:solidFill>
                        </a:defRPr>
                      </a:pPr>
                      <a:r>
                        <a:rPr sz="1100" b="1">
                          <a:solidFill>
                            <a:srgbClr val="434343"/>
                          </a:solidFill>
                          <a:sym typeface="Arial"/>
                        </a:rPr>
                        <a:t>डॉ. रेखा शर्मा </a:t>
                      </a:r>
                    </a:p>
                  </a:txBody>
                  <a:tcPr marL="50800" marR="50800" marT="50800" marB="50800" horzOverflow="overflow"/>
                </a:tc>
                <a:tc>
                  <a:txBody>
                    <a:bodyPr/>
                    <a:lstStyle/>
                    <a:p>
                      <a:pPr>
                        <a:defRPr sz="1800" b="0">
                          <a:solidFill>
                            <a:srgbClr val="000000"/>
                          </a:solidFill>
                        </a:defRPr>
                      </a:pPr>
                      <a:r>
                        <a:rPr sz="1100" b="1">
                          <a:solidFill>
                            <a:srgbClr val="434343"/>
                          </a:solidFill>
                          <a:sym typeface="Arial"/>
                        </a:rPr>
                        <a:t>सहायक आचार्या </a:t>
                      </a:r>
                    </a:p>
                  </a:txBody>
                  <a:tcPr marL="0" marR="0" marT="0" marB="0" anchor="ctr" horzOverflow="overflow"/>
                </a:tc>
                <a:tc>
                  <a:txBody>
                    <a:bodyPr/>
                    <a:lstStyle/>
                    <a:p>
                      <a:pPr>
                        <a:lnSpc>
                          <a:spcPct val="115000"/>
                        </a:lnSpc>
                        <a:spcBef>
                          <a:spcPts val="1000"/>
                        </a:spcBef>
                        <a:tabLst>
                          <a:tab pos="914400" algn="l"/>
                        </a:tabLst>
                        <a:defRPr sz="1100">
                          <a:sym typeface="Arial"/>
                        </a:defRPr>
                      </a:pPr>
                      <a:r>
                        <a:t>एम.ए.,एम. फिल. </a:t>
                      </a:r>
                      <a:endParaRPr sz="1200"/>
                    </a:p>
                    <a:p>
                      <a:pPr>
                        <a:lnSpc>
                          <a:spcPct val="115000"/>
                        </a:lnSpc>
                        <a:spcBef>
                          <a:spcPts val="1000"/>
                        </a:spcBef>
                        <a:tabLst>
                          <a:tab pos="914400" algn="l"/>
                        </a:tabLst>
                        <a:defRPr sz="1100">
                          <a:sym typeface="Arial"/>
                        </a:defRPr>
                      </a:pPr>
                      <a:r>
                        <a:t>पी एच. डी .,नेट </a:t>
                      </a:r>
                    </a:p>
                  </a:txBody>
                  <a:tcPr marL="50800" marR="50800" marT="50800" marB="50800" horzOverflow="overflow"/>
                </a:tc>
                <a:tc>
                  <a:txBody>
                    <a:bodyPr/>
                    <a:lstStyle/>
                    <a:p>
                      <a:pPr>
                        <a:defRPr sz="1000">
                          <a:sym typeface="Arial"/>
                        </a:defRPr>
                      </a:pPr>
                      <a:r>
                        <a:t> </a:t>
                      </a:r>
                    </a:p>
                    <a:p>
                      <a:pPr>
                        <a:defRPr sz="1100">
                          <a:sym typeface="Arial"/>
                        </a:defRPr>
                      </a:pPr>
                      <a:r>
                        <a:t>नाटक </a:t>
                      </a:r>
                    </a:p>
                  </a:txBody>
                  <a:tcPr marL="50800" marR="50800" marT="50800" marB="50800" horzOverflow="overflow"/>
                </a:tc>
                <a:tc>
                  <a:txBody>
                    <a:bodyPr/>
                    <a:lstStyle/>
                    <a:p>
                      <a:pPr>
                        <a:defRPr sz="1800" b="0">
                          <a:solidFill>
                            <a:srgbClr val="000000"/>
                          </a:solidFill>
                        </a:defRPr>
                      </a:pPr>
                      <a:r>
                        <a:rPr sz="1200" b="1">
                          <a:solidFill>
                            <a:srgbClr val="434343"/>
                          </a:solidFill>
                          <a:sym typeface="Arial"/>
                        </a:rPr>
                        <a:t> </a:t>
                      </a:r>
                    </a:p>
                  </a:txBody>
                  <a:tcPr marL="50800" marR="50800" marT="50800" marB="50800" horzOverflow="overflow"/>
                </a:tc>
                <a:extLst>
                  <a:ext uri="{0D108BD9-81ED-4DB2-BD59-A6C34878D82A}">
                    <a16:rowId xmlns:a16="http://schemas.microsoft.com/office/drawing/2014/main" val="10001"/>
                  </a:ext>
                </a:extLst>
              </a:tr>
              <a:tr h="820834">
                <a:tc>
                  <a:txBody>
                    <a:bodyPr/>
                    <a:lstStyle/>
                    <a:p>
                      <a:pPr>
                        <a:defRPr sz="1800" b="0">
                          <a:solidFill>
                            <a:srgbClr val="000000"/>
                          </a:solidFill>
                        </a:defRPr>
                      </a:pPr>
                      <a:r>
                        <a:rPr sz="1100" b="1">
                          <a:solidFill>
                            <a:srgbClr val="434343"/>
                          </a:solidFill>
                          <a:sym typeface="Arial"/>
                        </a:rPr>
                        <a:t>डॉ. राजीव रंजन निराला </a:t>
                      </a:r>
                    </a:p>
                  </a:txBody>
                  <a:tcPr marL="0" marR="0" marT="0" marB="0" anchor="ctr" horzOverflow="overflow"/>
                </a:tc>
                <a:tc>
                  <a:txBody>
                    <a:bodyPr/>
                    <a:lstStyle/>
                    <a:p>
                      <a:pPr>
                        <a:defRPr sz="1800" b="0">
                          <a:solidFill>
                            <a:srgbClr val="000000"/>
                          </a:solidFill>
                        </a:defRPr>
                      </a:pPr>
                      <a:r>
                        <a:rPr sz="1100" b="1">
                          <a:solidFill>
                            <a:srgbClr val="434343"/>
                          </a:solidFill>
                          <a:sym typeface="Arial"/>
                        </a:rPr>
                        <a:t>सहायक आचार्य</a:t>
                      </a:r>
                    </a:p>
                  </a:txBody>
                  <a:tcPr marL="0" marR="0" marT="0" marB="0" anchor="ctr" horzOverflow="overflow"/>
                </a:tc>
                <a:tc>
                  <a:txBody>
                    <a:bodyPr/>
                    <a:lstStyle/>
                    <a:p>
                      <a:pPr>
                        <a:lnSpc>
                          <a:spcPct val="115000"/>
                        </a:lnSpc>
                        <a:spcBef>
                          <a:spcPts val="1000"/>
                        </a:spcBef>
                        <a:tabLst>
                          <a:tab pos="914400" algn="l"/>
                        </a:tabLst>
                        <a:defRPr sz="1100">
                          <a:sym typeface="Arial"/>
                        </a:defRPr>
                      </a:pPr>
                      <a:r>
                        <a:t>एम.ए.,एम. फिल. </a:t>
                      </a:r>
                      <a:endParaRPr sz="1200"/>
                    </a:p>
                    <a:p>
                      <a:pPr>
                        <a:lnSpc>
                          <a:spcPct val="115000"/>
                        </a:lnSpc>
                        <a:spcBef>
                          <a:spcPts val="1000"/>
                        </a:spcBef>
                        <a:tabLst>
                          <a:tab pos="914400" algn="l"/>
                        </a:tabLst>
                        <a:defRPr sz="1100">
                          <a:sym typeface="Arial"/>
                        </a:defRPr>
                      </a:pPr>
                      <a:r>
                        <a:t>पीएच.डी, नेट</a:t>
                      </a:r>
                    </a:p>
                  </a:txBody>
                  <a:tcPr marL="50800" marR="50800" marT="50800" marB="50800" horzOverflow="overflow"/>
                </a:tc>
                <a:tc>
                  <a:txBody>
                    <a:bodyPr/>
                    <a:lstStyle/>
                    <a:p>
                      <a:pPr>
                        <a:defRPr sz="1000">
                          <a:sym typeface="Arial"/>
                        </a:defRPr>
                      </a:pPr>
                      <a:r>
                        <a:t> </a:t>
                      </a:r>
                    </a:p>
                    <a:p>
                      <a:pPr>
                        <a:defRPr sz="1100">
                          <a:sym typeface="Arial"/>
                        </a:defRPr>
                      </a:pPr>
                      <a:r>
                        <a:t>आधुनिक कविता </a:t>
                      </a:r>
                    </a:p>
                  </a:txBody>
                  <a:tcPr marL="50800" marR="50800" marT="50800" marB="50800" horzOverflow="overflow"/>
                </a:tc>
                <a:tc>
                  <a:txBody>
                    <a:bodyPr/>
                    <a:lstStyle/>
                    <a:p>
                      <a:pPr>
                        <a:defRPr sz="1800" b="0">
                          <a:solidFill>
                            <a:srgbClr val="000000"/>
                          </a:solidFill>
                        </a:defRPr>
                      </a:pPr>
                      <a:r>
                        <a:rPr sz="1200" b="1">
                          <a:solidFill>
                            <a:srgbClr val="434343"/>
                          </a:solidFill>
                          <a:sym typeface="Arial"/>
                        </a:rPr>
                        <a:t> </a:t>
                      </a:r>
                    </a:p>
                  </a:txBody>
                  <a:tcPr marL="50800" marR="50800" marT="50800" marB="50800" horzOverflow="overflow"/>
                </a:tc>
                <a:extLst>
                  <a:ext uri="{0D108BD9-81ED-4DB2-BD59-A6C34878D82A}">
                    <a16:rowId xmlns:a16="http://schemas.microsoft.com/office/drawing/2014/main" val="10002"/>
                  </a:ext>
                </a:extLst>
              </a:tr>
              <a:tr h="820834">
                <a:tc>
                  <a:txBody>
                    <a:bodyPr/>
                    <a:lstStyle/>
                    <a:p>
                      <a:pPr>
                        <a:defRPr sz="1800" b="0">
                          <a:solidFill>
                            <a:srgbClr val="000000"/>
                          </a:solidFill>
                        </a:defRPr>
                      </a:pPr>
                      <a:r>
                        <a:rPr sz="1100" b="1">
                          <a:solidFill>
                            <a:srgbClr val="434343"/>
                          </a:solidFill>
                          <a:sym typeface="Arial"/>
                        </a:rPr>
                        <a:t>डॉ. अभिषेक पुनीत </a:t>
                      </a:r>
                    </a:p>
                  </a:txBody>
                  <a:tcPr marL="0" marR="0" marT="0" marB="0" anchor="ctr" horzOverflow="overflow"/>
                </a:tc>
                <a:tc>
                  <a:txBody>
                    <a:bodyPr/>
                    <a:lstStyle/>
                    <a:p>
                      <a:pPr>
                        <a:defRPr sz="1800" b="0">
                          <a:solidFill>
                            <a:srgbClr val="000000"/>
                          </a:solidFill>
                        </a:defRPr>
                      </a:pPr>
                      <a:r>
                        <a:rPr sz="1100" b="1">
                          <a:solidFill>
                            <a:srgbClr val="434343"/>
                          </a:solidFill>
                          <a:sym typeface="Arial"/>
                        </a:rPr>
                        <a:t>सहायक आचार्य</a:t>
                      </a:r>
                    </a:p>
                  </a:txBody>
                  <a:tcPr marL="0" marR="0" marT="0" marB="0" anchor="ctr" horzOverflow="overflow"/>
                </a:tc>
                <a:tc>
                  <a:txBody>
                    <a:bodyPr/>
                    <a:lstStyle/>
                    <a:p>
                      <a:pPr>
                        <a:lnSpc>
                          <a:spcPct val="115000"/>
                        </a:lnSpc>
                        <a:spcBef>
                          <a:spcPts val="1000"/>
                        </a:spcBef>
                        <a:tabLst>
                          <a:tab pos="914400" algn="l"/>
                        </a:tabLst>
                        <a:defRPr sz="1100">
                          <a:sym typeface="Arial"/>
                        </a:defRPr>
                      </a:pPr>
                      <a:r>
                        <a:t>एम.ए.</a:t>
                      </a:r>
                      <a:endParaRPr sz="1200"/>
                    </a:p>
                    <a:p>
                      <a:pPr>
                        <a:lnSpc>
                          <a:spcPct val="115000"/>
                        </a:lnSpc>
                        <a:spcBef>
                          <a:spcPts val="1000"/>
                        </a:spcBef>
                        <a:tabLst>
                          <a:tab pos="914400" algn="l"/>
                        </a:tabLst>
                        <a:defRPr sz="1100">
                          <a:sym typeface="Arial"/>
                        </a:defRPr>
                      </a:pPr>
                      <a:r>
                        <a:t>पी एच. डी .,नेट </a:t>
                      </a:r>
                    </a:p>
                  </a:txBody>
                  <a:tcPr marL="50800" marR="50800" marT="50800" marB="50800" horzOverflow="overflow"/>
                </a:tc>
                <a:tc>
                  <a:txBody>
                    <a:bodyPr/>
                    <a:lstStyle/>
                    <a:p>
                      <a:pPr>
                        <a:defRPr sz="1000">
                          <a:sym typeface="Arial"/>
                        </a:defRPr>
                      </a:pPr>
                      <a:r>
                        <a:t> </a:t>
                      </a:r>
                    </a:p>
                    <a:p>
                      <a:pPr>
                        <a:defRPr sz="1100">
                          <a:sym typeface="Arial"/>
                        </a:defRPr>
                      </a:pPr>
                      <a:r>
                        <a:t>भाषा विज्ञान, अनुवाद  </a:t>
                      </a:r>
                    </a:p>
                  </a:txBody>
                  <a:tcPr marL="50800" marR="50800" marT="50800" marB="50800" horzOverflow="overflow"/>
                </a:tc>
                <a:tc>
                  <a:txBody>
                    <a:bodyPr/>
                    <a:lstStyle/>
                    <a:p>
                      <a:pPr>
                        <a:defRPr sz="1000">
                          <a:sym typeface="Arial"/>
                        </a:defRPr>
                      </a:pPr>
                      <a:r>
                        <a:t> </a:t>
                      </a:r>
                    </a:p>
                    <a:p>
                      <a:pPr>
                        <a:defRPr sz="1100">
                          <a:sym typeface="Arial"/>
                        </a:defRPr>
                      </a:pPr>
                      <a:r>
                        <a:t> 01 शोधार्थी शोधरत </a:t>
                      </a:r>
                    </a:p>
                  </a:txBody>
                  <a:tcPr marL="50800" marR="50800" marT="50800" marB="50800" horzOverflow="overflow"/>
                </a:tc>
                <a:extLst>
                  <a:ext uri="{0D108BD9-81ED-4DB2-BD59-A6C34878D82A}">
                    <a16:rowId xmlns:a16="http://schemas.microsoft.com/office/drawing/2014/main" val="10003"/>
                  </a:ext>
                </a:extLst>
              </a:tr>
              <a:tr h="820834">
                <a:tc>
                  <a:txBody>
                    <a:bodyPr/>
                    <a:lstStyle/>
                    <a:p>
                      <a:pPr>
                        <a:defRPr sz="1800" b="0">
                          <a:solidFill>
                            <a:srgbClr val="000000"/>
                          </a:solidFill>
                        </a:defRPr>
                      </a:pPr>
                      <a:r>
                        <a:rPr sz="1100" b="1">
                          <a:solidFill>
                            <a:srgbClr val="434343"/>
                          </a:solidFill>
                          <a:sym typeface="Arial"/>
                        </a:rPr>
                        <a:t>डॉ. वसुंधरा शर्मा </a:t>
                      </a:r>
                    </a:p>
                  </a:txBody>
                  <a:tcPr marL="0" marR="0" marT="0" marB="0" anchor="ctr" horzOverflow="overflow"/>
                </a:tc>
                <a:tc>
                  <a:txBody>
                    <a:bodyPr/>
                    <a:lstStyle/>
                    <a:p>
                      <a:pPr>
                        <a:defRPr sz="1800" b="0">
                          <a:solidFill>
                            <a:srgbClr val="000000"/>
                          </a:solidFill>
                        </a:defRPr>
                      </a:pPr>
                      <a:r>
                        <a:rPr sz="1100" b="1">
                          <a:solidFill>
                            <a:srgbClr val="434343"/>
                          </a:solidFill>
                          <a:sym typeface="Arial"/>
                        </a:rPr>
                        <a:t>सहायक आचार्या </a:t>
                      </a:r>
                    </a:p>
                  </a:txBody>
                  <a:tcPr marL="0" marR="0" marT="0" marB="0" anchor="ctr" horzOverflow="overflow"/>
                </a:tc>
                <a:tc>
                  <a:txBody>
                    <a:bodyPr/>
                    <a:lstStyle/>
                    <a:p>
                      <a:pPr>
                        <a:lnSpc>
                          <a:spcPct val="115000"/>
                        </a:lnSpc>
                        <a:spcBef>
                          <a:spcPts val="1000"/>
                        </a:spcBef>
                        <a:tabLst>
                          <a:tab pos="914400" algn="l"/>
                        </a:tabLst>
                        <a:defRPr sz="1100">
                          <a:sym typeface="Arial"/>
                        </a:defRPr>
                      </a:pPr>
                      <a:r>
                        <a:t>एम.ए.</a:t>
                      </a:r>
                      <a:endParaRPr sz="1200"/>
                    </a:p>
                    <a:p>
                      <a:pPr>
                        <a:lnSpc>
                          <a:spcPct val="115000"/>
                        </a:lnSpc>
                        <a:spcBef>
                          <a:spcPts val="1000"/>
                        </a:spcBef>
                        <a:tabLst>
                          <a:tab pos="914400" algn="l"/>
                        </a:tabLst>
                        <a:defRPr sz="1100">
                          <a:sym typeface="Arial"/>
                        </a:defRPr>
                      </a:pPr>
                      <a:r>
                        <a:t>पी एच. डी .,नेट </a:t>
                      </a:r>
                    </a:p>
                  </a:txBody>
                  <a:tcPr marL="50800" marR="50800" marT="50800" marB="50800" horzOverflow="overflow"/>
                </a:tc>
                <a:tc>
                  <a:txBody>
                    <a:bodyPr/>
                    <a:lstStyle/>
                    <a:p>
                      <a:pPr>
                        <a:defRPr sz="1800" b="0">
                          <a:solidFill>
                            <a:srgbClr val="000000"/>
                          </a:solidFill>
                        </a:defRPr>
                      </a:pPr>
                      <a:r>
                        <a:rPr sz="1100" b="1">
                          <a:solidFill>
                            <a:srgbClr val="434343"/>
                          </a:solidFill>
                          <a:sym typeface="Arial"/>
                        </a:rPr>
                        <a:t>नाटक और रंगमंच </a:t>
                      </a:r>
                    </a:p>
                  </a:txBody>
                  <a:tcPr marL="0" marR="0" marT="0" marB="0" anchor="ctr" horzOverflow="overflow"/>
                </a:tc>
                <a:tc>
                  <a:txBody>
                    <a:bodyPr/>
                    <a:lstStyle/>
                    <a:p>
                      <a:pPr>
                        <a:defRPr sz="1800" b="0">
                          <a:solidFill>
                            <a:srgbClr val="000000"/>
                          </a:solidFill>
                        </a:defRPr>
                      </a:pPr>
                      <a:r>
                        <a:rPr sz="1200" b="1">
                          <a:solidFill>
                            <a:srgbClr val="434343"/>
                          </a:solidFill>
                          <a:sym typeface="Arial"/>
                        </a:rPr>
                        <a:t> </a:t>
                      </a:r>
                    </a:p>
                  </a:txBody>
                  <a:tcPr marL="50800" marR="50800" marT="50800" marB="50800" anchor="ctr" horzOverflow="overflow"/>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14="http://schemas.microsoft.com/office/drawing/2010/main" xmlns:m="http://schemas.openxmlformats.org/officeDocument/2006/math"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9" name="Table 5"/>
          <p:cNvGraphicFramePr/>
          <p:nvPr/>
        </p:nvGraphicFramePr>
        <p:xfrm>
          <a:off x="610707" y="478464"/>
          <a:ext cx="7725215" cy="3861413"/>
        </p:xfrm>
        <a:graphic>
          <a:graphicData uri="http://schemas.openxmlformats.org/drawingml/2006/table">
            <a:tbl>
              <a:tblPr>
                <a:tableStyleId>{4C3C2611-4C71-4FC5-86AE-919BDF0F9419}</a:tableStyleId>
              </a:tblPr>
              <a:tblGrid>
                <a:gridCol w="1545043">
                  <a:extLst>
                    <a:ext uri="{9D8B030D-6E8A-4147-A177-3AD203B41FA5}">
                      <a16:colId xmlns:a16="http://schemas.microsoft.com/office/drawing/2014/main" val="20000"/>
                    </a:ext>
                  </a:extLst>
                </a:gridCol>
                <a:gridCol w="1545043">
                  <a:extLst>
                    <a:ext uri="{9D8B030D-6E8A-4147-A177-3AD203B41FA5}">
                      <a16:colId xmlns:a16="http://schemas.microsoft.com/office/drawing/2014/main" val="20001"/>
                    </a:ext>
                  </a:extLst>
                </a:gridCol>
                <a:gridCol w="1545043">
                  <a:extLst>
                    <a:ext uri="{9D8B030D-6E8A-4147-A177-3AD203B41FA5}">
                      <a16:colId xmlns:a16="http://schemas.microsoft.com/office/drawing/2014/main" val="20002"/>
                    </a:ext>
                  </a:extLst>
                </a:gridCol>
                <a:gridCol w="1545043">
                  <a:extLst>
                    <a:ext uri="{9D8B030D-6E8A-4147-A177-3AD203B41FA5}">
                      <a16:colId xmlns:a16="http://schemas.microsoft.com/office/drawing/2014/main" val="20003"/>
                    </a:ext>
                  </a:extLst>
                </a:gridCol>
                <a:gridCol w="1545043">
                  <a:extLst>
                    <a:ext uri="{9D8B030D-6E8A-4147-A177-3AD203B41FA5}">
                      <a16:colId xmlns:a16="http://schemas.microsoft.com/office/drawing/2014/main" val="20004"/>
                    </a:ext>
                  </a:extLst>
                </a:gridCol>
              </a:tblGrid>
              <a:tr h="455556">
                <a:tc>
                  <a:txBody>
                    <a:bodyPr/>
                    <a:lstStyle/>
                    <a:p>
                      <a:pPr>
                        <a:defRPr sz="1800" b="0">
                          <a:solidFill>
                            <a:srgbClr val="000000"/>
                          </a:solidFill>
                        </a:defRPr>
                      </a:pPr>
                      <a:r>
                        <a:rPr sz="1100" b="1">
                          <a:solidFill>
                            <a:srgbClr val="434343"/>
                          </a:solidFill>
                          <a:sym typeface="Arial"/>
                        </a:rPr>
                        <a:t> सुश्री ललिता रतनू </a:t>
                      </a:r>
                    </a:p>
                  </a:txBody>
                  <a:tcPr marL="0" marR="0" marT="0" marB="0" anchor="ctr" horzOverflow="overflow"/>
                </a:tc>
                <a:tc>
                  <a:txBody>
                    <a:bodyPr/>
                    <a:lstStyle/>
                    <a:p>
                      <a:pPr>
                        <a:defRPr sz="1800" b="0">
                          <a:solidFill>
                            <a:srgbClr val="000000"/>
                          </a:solidFill>
                        </a:defRPr>
                      </a:pPr>
                      <a:r>
                        <a:rPr sz="1100" b="1">
                          <a:solidFill>
                            <a:srgbClr val="434343"/>
                          </a:solidFill>
                          <a:sym typeface="Arial"/>
                        </a:rPr>
                        <a:t>सहायक आचार्या </a:t>
                      </a:r>
                    </a:p>
                  </a:txBody>
                  <a:tcPr marL="0" marR="0" marT="0" marB="0" anchor="ctr" horzOverflow="overflow"/>
                </a:tc>
                <a:tc>
                  <a:txBody>
                    <a:bodyPr/>
                    <a:lstStyle/>
                    <a:p>
                      <a:pPr>
                        <a:lnSpc>
                          <a:spcPct val="115000"/>
                        </a:lnSpc>
                        <a:spcBef>
                          <a:spcPts val="1000"/>
                        </a:spcBef>
                        <a:tabLst>
                          <a:tab pos="914400" algn="l"/>
                        </a:tabLst>
                        <a:defRPr sz="1800" b="0">
                          <a:solidFill>
                            <a:srgbClr val="000000"/>
                          </a:solidFill>
                        </a:defRPr>
                      </a:pPr>
                      <a:r>
                        <a:rPr sz="1100" b="1">
                          <a:solidFill>
                            <a:srgbClr val="434343"/>
                          </a:solidFill>
                          <a:sym typeface="Arial"/>
                        </a:rPr>
                        <a:t>एम.ए. .,नेट </a:t>
                      </a:r>
                    </a:p>
                  </a:txBody>
                  <a:tcPr marL="50800" marR="50800" marT="50800" marB="50800" horzOverflow="overflow"/>
                </a:tc>
                <a:tc>
                  <a:txBody>
                    <a:bodyPr/>
                    <a:lstStyle/>
                    <a:p>
                      <a:pPr>
                        <a:defRPr sz="1800" b="0">
                          <a:solidFill>
                            <a:srgbClr val="000000"/>
                          </a:solidFill>
                        </a:defRPr>
                      </a:pPr>
                      <a:r>
                        <a:rPr sz="1100" b="1">
                          <a:solidFill>
                            <a:srgbClr val="434343"/>
                          </a:solidFill>
                          <a:sym typeface="Arial"/>
                        </a:rPr>
                        <a:t>आधुनिक हिंदी कविता </a:t>
                      </a:r>
                    </a:p>
                  </a:txBody>
                  <a:tcPr marL="50800" marR="50800" marT="50800" marB="50800" horzOverflow="overflow"/>
                </a:tc>
                <a:tc>
                  <a:txBody>
                    <a:bodyPr/>
                    <a:lstStyle/>
                    <a:p>
                      <a:pPr>
                        <a:defRPr sz="1800" b="0">
                          <a:solidFill>
                            <a:srgbClr val="000000"/>
                          </a:solidFill>
                        </a:defRPr>
                      </a:pPr>
                      <a:r>
                        <a:rPr sz="1200" b="1">
                          <a:solidFill>
                            <a:srgbClr val="434343"/>
                          </a:solidFill>
                          <a:sym typeface="Arial"/>
                        </a:rPr>
                        <a:t> </a:t>
                      </a:r>
                    </a:p>
                  </a:txBody>
                  <a:tcPr marL="50800" marR="50800" marT="50800" marB="50800" horzOverflow="overflow"/>
                </a:tc>
                <a:extLst>
                  <a:ext uri="{0D108BD9-81ED-4DB2-BD59-A6C34878D82A}">
                    <a16:rowId xmlns:a16="http://schemas.microsoft.com/office/drawing/2014/main" val="10000"/>
                  </a:ext>
                </a:extLst>
              </a:tr>
              <a:tr h="773198">
                <a:tc>
                  <a:txBody>
                    <a:bodyPr/>
                    <a:lstStyle/>
                    <a:p>
                      <a:pPr>
                        <a:defRPr sz="1800" b="0">
                          <a:solidFill>
                            <a:srgbClr val="000000"/>
                          </a:solidFill>
                        </a:defRPr>
                      </a:pPr>
                      <a:r>
                        <a:rPr sz="1100" b="1">
                          <a:solidFill>
                            <a:srgbClr val="434343"/>
                          </a:solidFill>
                          <a:sym typeface="Arial"/>
                        </a:rPr>
                        <a:t>डॉ. गोपाल जिंगर </a:t>
                      </a:r>
                    </a:p>
                  </a:txBody>
                  <a:tcPr marL="50800" marR="50800" marT="50800" marB="50800" horzOverflow="overflow"/>
                </a:tc>
                <a:tc>
                  <a:txBody>
                    <a:bodyPr/>
                    <a:lstStyle/>
                    <a:p>
                      <a:pPr>
                        <a:defRPr sz="1800" b="0">
                          <a:solidFill>
                            <a:srgbClr val="000000"/>
                          </a:solidFill>
                        </a:defRPr>
                      </a:pPr>
                      <a:r>
                        <a:rPr sz="1100" b="1">
                          <a:solidFill>
                            <a:srgbClr val="434343"/>
                          </a:solidFill>
                          <a:sym typeface="Arial"/>
                        </a:rPr>
                        <a:t>सहायक आचार्य </a:t>
                      </a:r>
                    </a:p>
                  </a:txBody>
                  <a:tcPr marL="0" marR="0" marT="0" marB="0" anchor="ctr" horzOverflow="overflow"/>
                </a:tc>
                <a:tc>
                  <a:txBody>
                    <a:bodyPr/>
                    <a:lstStyle/>
                    <a:p>
                      <a:pPr>
                        <a:lnSpc>
                          <a:spcPct val="115000"/>
                        </a:lnSpc>
                        <a:spcBef>
                          <a:spcPts val="1000"/>
                        </a:spcBef>
                        <a:tabLst>
                          <a:tab pos="914400" algn="l"/>
                        </a:tabLst>
                        <a:defRPr sz="1100">
                          <a:sym typeface="Arial"/>
                        </a:defRPr>
                      </a:pPr>
                      <a:r>
                        <a:t>एम.ए.</a:t>
                      </a:r>
                      <a:endParaRPr sz="1200"/>
                    </a:p>
                    <a:p>
                      <a:pPr>
                        <a:lnSpc>
                          <a:spcPct val="115000"/>
                        </a:lnSpc>
                        <a:spcBef>
                          <a:spcPts val="1000"/>
                        </a:spcBef>
                        <a:tabLst>
                          <a:tab pos="914400" algn="l"/>
                        </a:tabLst>
                        <a:defRPr sz="1100">
                          <a:sym typeface="Arial"/>
                        </a:defRPr>
                      </a:pPr>
                      <a:r>
                        <a:t>पी एच. डी .,नेट </a:t>
                      </a:r>
                    </a:p>
                  </a:txBody>
                  <a:tcPr marL="50800" marR="50800" marT="50800" marB="50800" horzOverflow="overflow"/>
                </a:tc>
                <a:tc>
                  <a:txBody>
                    <a:bodyPr/>
                    <a:lstStyle/>
                    <a:p>
                      <a:pPr>
                        <a:defRPr sz="1000">
                          <a:sym typeface="Arial"/>
                        </a:defRPr>
                      </a:pPr>
                      <a:r>
                        <a:t> </a:t>
                      </a:r>
                    </a:p>
                    <a:p>
                      <a:pPr>
                        <a:defRPr sz="1100">
                          <a:sym typeface="Arial"/>
                        </a:defRPr>
                      </a:pPr>
                      <a:r>
                        <a:t>अस्मितामूलक साहित्य </a:t>
                      </a:r>
                    </a:p>
                  </a:txBody>
                  <a:tcPr marL="50800" marR="50800" marT="50800" marB="50800" horzOverflow="overflow"/>
                </a:tc>
                <a:tc>
                  <a:txBody>
                    <a:bodyPr/>
                    <a:lstStyle/>
                    <a:p>
                      <a:pPr>
                        <a:defRPr sz="1800" b="0">
                          <a:solidFill>
                            <a:srgbClr val="000000"/>
                          </a:solidFill>
                        </a:defRPr>
                      </a:pPr>
                      <a:r>
                        <a:rPr sz="1200" b="1">
                          <a:solidFill>
                            <a:srgbClr val="434343"/>
                          </a:solidFill>
                          <a:sym typeface="Arial"/>
                        </a:rPr>
                        <a:t> </a:t>
                      </a:r>
                    </a:p>
                  </a:txBody>
                  <a:tcPr marL="50800" marR="50800" marT="50800" marB="50800" horzOverflow="overflow"/>
                </a:tc>
                <a:extLst>
                  <a:ext uri="{0D108BD9-81ED-4DB2-BD59-A6C34878D82A}">
                    <a16:rowId xmlns:a16="http://schemas.microsoft.com/office/drawing/2014/main" val="10001"/>
                  </a:ext>
                </a:extLst>
              </a:tr>
              <a:tr h="773198">
                <a:tc>
                  <a:txBody>
                    <a:bodyPr/>
                    <a:lstStyle/>
                    <a:p>
                      <a:pPr>
                        <a:defRPr sz="1800" b="0">
                          <a:solidFill>
                            <a:srgbClr val="000000"/>
                          </a:solidFill>
                        </a:defRPr>
                      </a:pPr>
                      <a:r>
                        <a:rPr sz="1100" b="1">
                          <a:solidFill>
                            <a:srgbClr val="434343"/>
                          </a:solidFill>
                          <a:sym typeface="Arial"/>
                        </a:rPr>
                        <a:t> डॉ. प्रत्यय अमृत </a:t>
                      </a:r>
                    </a:p>
                  </a:txBody>
                  <a:tcPr marL="0" marR="0" marT="0" marB="0" anchor="ctr" horzOverflow="overflow"/>
                </a:tc>
                <a:tc>
                  <a:txBody>
                    <a:bodyPr/>
                    <a:lstStyle/>
                    <a:p>
                      <a:pPr>
                        <a:defRPr sz="1800" b="0">
                          <a:solidFill>
                            <a:srgbClr val="000000"/>
                          </a:solidFill>
                        </a:defRPr>
                      </a:pPr>
                      <a:r>
                        <a:rPr sz="1100" b="1">
                          <a:solidFill>
                            <a:srgbClr val="434343"/>
                          </a:solidFill>
                          <a:sym typeface="Arial"/>
                        </a:rPr>
                        <a:t>सहायक आचार्य </a:t>
                      </a:r>
                    </a:p>
                  </a:txBody>
                  <a:tcPr marL="0" marR="0" marT="0" marB="0" anchor="ctr" horzOverflow="overflow"/>
                </a:tc>
                <a:tc>
                  <a:txBody>
                    <a:bodyPr/>
                    <a:lstStyle/>
                    <a:p>
                      <a:pPr>
                        <a:lnSpc>
                          <a:spcPct val="115000"/>
                        </a:lnSpc>
                        <a:spcBef>
                          <a:spcPts val="1000"/>
                        </a:spcBef>
                        <a:tabLst>
                          <a:tab pos="914400" algn="l"/>
                        </a:tabLst>
                        <a:defRPr sz="1100">
                          <a:sym typeface="Arial"/>
                        </a:defRPr>
                      </a:pPr>
                      <a:r>
                        <a:t>एम.ए.</a:t>
                      </a:r>
                      <a:endParaRPr sz="1200"/>
                    </a:p>
                    <a:p>
                      <a:pPr>
                        <a:lnSpc>
                          <a:spcPct val="115000"/>
                        </a:lnSpc>
                        <a:spcBef>
                          <a:spcPts val="1000"/>
                        </a:spcBef>
                        <a:tabLst>
                          <a:tab pos="914400" algn="l"/>
                        </a:tabLst>
                        <a:defRPr sz="1100">
                          <a:sym typeface="Arial"/>
                        </a:defRPr>
                      </a:pPr>
                      <a:r>
                        <a:t>पी एच. डी .,नेट </a:t>
                      </a:r>
                    </a:p>
                  </a:txBody>
                  <a:tcPr marL="50800" marR="50800" marT="50800" marB="50800" horzOverflow="overflow"/>
                </a:tc>
                <a:tc>
                  <a:txBody>
                    <a:bodyPr/>
                    <a:lstStyle/>
                    <a:p>
                      <a:pPr>
                        <a:defRPr sz="1800" b="0">
                          <a:solidFill>
                            <a:srgbClr val="000000"/>
                          </a:solidFill>
                        </a:defRPr>
                      </a:pPr>
                      <a:r>
                        <a:rPr sz="1100" b="1">
                          <a:solidFill>
                            <a:srgbClr val="434343"/>
                          </a:solidFill>
                          <a:sym typeface="Arial"/>
                        </a:rPr>
                        <a:t>आधुनिक हिंदी कविता एवं आलोचना </a:t>
                      </a:r>
                    </a:p>
                  </a:txBody>
                  <a:tcPr marL="0" marR="0" marT="0" marB="0" anchor="ctr" horzOverflow="overflow"/>
                </a:tc>
                <a:tc>
                  <a:txBody>
                    <a:bodyPr/>
                    <a:lstStyle/>
                    <a:p>
                      <a:pPr>
                        <a:defRPr sz="1800" b="0">
                          <a:solidFill>
                            <a:srgbClr val="000000"/>
                          </a:solidFill>
                        </a:defRPr>
                      </a:pPr>
                      <a:r>
                        <a:rPr sz="1200" b="1">
                          <a:solidFill>
                            <a:srgbClr val="434343"/>
                          </a:solidFill>
                          <a:sym typeface="Arial"/>
                        </a:rPr>
                        <a:t> </a:t>
                      </a:r>
                    </a:p>
                  </a:txBody>
                  <a:tcPr marL="50800" marR="50800" marT="50800" marB="50800" horzOverflow="overflow"/>
                </a:tc>
                <a:extLst>
                  <a:ext uri="{0D108BD9-81ED-4DB2-BD59-A6C34878D82A}">
                    <a16:rowId xmlns:a16="http://schemas.microsoft.com/office/drawing/2014/main" val="10002"/>
                  </a:ext>
                </a:extLst>
              </a:tr>
              <a:tr h="773198">
                <a:tc>
                  <a:txBody>
                    <a:bodyPr/>
                    <a:lstStyle/>
                    <a:p>
                      <a:pPr>
                        <a:defRPr sz="1800" b="0">
                          <a:solidFill>
                            <a:srgbClr val="000000"/>
                          </a:solidFill>
                        </a:defRPr>
                      </a:pPr>
                      <a:r>
                        <a:rPr sz="1100" b="1">
                          <a:solidFill>
                            <a:srgbClr val="434343"/>
                          </a:solidFill>
                          <a:sym typeface="Arial"/>
                        </a:rPr>
                        <a:t>श्री प्रदीप कुमार </a:t>
                      </a:r>
                    </a:p>
                  </a:txBody>
                  <a:tcPr marL="0" marR="0" marT="0" marB="0" anchor="ctr" horzOverflow="overflow"/>
                </a:tc>
                <a:tc>
                  <a:txBody>
                    <a:bodyPr/>
                    <a:lstStyle/>
                    <a:p>
                      <a:pPr>
                        <a:defRPr sz="1800" b="0">
                          <a:solidFill>
                            <a:srgbClr val="000000"/>
                          </a:solidFill>
                        </a:defRPr>
                      </a:pPr>
                      <a:r>
                        <a:rPr sz="1100" b="1">
                          <a:solidFill>
                            <a:srgbClr val="434343"/>
                          </a:solidFill>
                          <a:sym typeface="Arial"/>
                        </a:rPr>
                        <a:t>सहायक आचार्य </a:t>
                      </a:r>
                    </a:p>
                  </a:txBody>
                  <a:tcPr marL="0" marR="0" marT="0" marB="0" anchor="ctr" horzOverflow="overflow"/>
                </a:tc>
                <a:tc>
                  <a:txBody>
                    <a:bodyPr/>
                    <a:lstStyle/>
                    <a:p>
                      <a:pPr>
                        <a:lnSpc>
                          <a:spcPct val="115000"/>
                        </a:lnSpc>
                        <a:spcBef>
                          <a:spcPts val="1000"/>
                        </a:spcBef>
                        <a:tabLst>
                          <a:tab pos="914400" algn="l"/>
                        </a:tabLst>
                        <a:defRPr sz="1100">
                          <a:sym typeface="Arial"/>
                        </a:defRPr>
                      </a:pPr>
                      <a:r>
                        <a:t>एम.ए.</a:t>
                      </a:r>
                      <a:endParaRPr sz="1200"/>
                    </a:p>
                    <a:p>
                      <a:pPr>
                        <a:lnSpc>
                          <a:spcPct val="115000"/>
                        </a:lnSpc>
                        <a:spcBef>
                          <a:spcPts val="1000"/>
                        </a:spcBef>
                        <a:tabLst>
                          <a:tab pos="914400" algn="l"/>
                        </a:tabLst>
                        <a:defRPr sz="1100">
                          <a:sym typeface="Arial"/>
                        </a:defRPr>
                      </a:pPr>
                      <a:r>
                        <a:t>पी एच. डी .,नेट </a:t>
                      </a:r>
                    </a:p>
                  </a:txBody>
                  <a:tcPr marL="50800" marR="50800" marT="50800" marB="50800" horzOverflow="overflow"/>
                </a:tc>
                <a:tc>
                  <a:txBody>
                    <a:bodyPr/>
                    <a:lstStyle/>
                    <a:p>
                      <a:pPr>
                        <a:defRPr sz="1800" b="0">
                          <a:solidFill>
                            <a:srgbClr val="000000"/>
                          </a:solidFill>
                        </a:defRPr>
                      </a:pPr>
                      <a:r>
                        <a:rPr sz="1100" b="1">
                          <a:solidFill>
                            <a:srgbClr val="434343"/>
                          </a:solidFill>
                          <a:sym typeface="Arial"/>
                        </a:rPr>
                        <a:t>हिंदी कथा - साहित्य और यात्रा वृतांत </a:t>
                      </a:r>
                    </a:p>
                  </a:txBody>
                  <a:tcPr marL="0" marR="0" marT="0" marB="0" anchor="ctr" horzOverflow="overflow"/>
                </a:tc>
                <a:tc>
                  <a:txBody>
                    <a:bodyPr/>
                    <a:lstStyle/>
                    <a:p>
                      <a:pPr>
                        <a:defRPr sz="1800" b="0">
                          <a:solidFill>
                            <a:srgbClr val="000000"/>
                          </a:solidFill>
                        </a:defRPr>
                      </a:pPr>
                      <a:r>
                        <a:rPr sz="1200" b="1">
                          <a:solidFill>
                            <a:srgbClr val="434343"/>
                          </a:solidFill>
                          <a:sym typeface="Arial"/>
                        </a:rPr>
                        <a:t> </a:t>
                      </a:r>
                    </a:p>
                  </a:txBody>
                  <a:tcPr marL="50800" marR="50800" marT="50800" marB="50800" horzOverflow="overflow"/>
                </a:tc>
                <a:extLst>
                  <a:ext uri="{0D108BD9-81ED-4DB2-BD59-A6C34878D82A}">
                    <a16:rowId xmlns:a16="http://schemas.microsoft.com/office/drawing/2014/main" val="10003"/>
                  </a:ext>
                </a:extLst>
              </a:tr>
              <a:tr h="313065">
                <a:tc>
                  <a:txBody>
                    <a:bodyPr/>
                    <a:lstStyle/>
                    <a:p>
                      <a:pPr>
                        <a:defRPr sz="1800" b="0">
                          <a:solidFill>
                            <a:srgbClr val="000000"/>
                          </a:solidFill>
                        </a:defRPr>
                      </a:pPr>
                      <a:r>
                        <a:rPr sz="1100" b="1">
                          <a:solidFill>
                            <a:srgbClr val="434343"/>
                          </a:solidFill>
                          <a:sym typeface="Arial"/>
                        </a:rPr>
                        <a:t>सुश्री अनुप्रिया </a:t>
                      </a:r>
                    </a:p>
                  </a:txBody>
                  <a:tcPr marL="0" marR="0" marT="0" marB="0" anchor="ctr" horzOverflow="overflow"/>
                </a:tc>
                <a:tc>
                  <a:txBody>
                    <a:bodyPr/>
                    <a:lstStyle/>
                    <a:p>
                      <a:pPr>
                        <a:defRPr sz="1800" b="0">
                          <a:solidFill>
                            <a:srgbClr val="000000"/>
                          </a:solidFill>
                        </a:defRPr>
                      </a:pPr>
                      <a:r>
                        <a:rPr sz="1100" b="1">
                          <a:solidFill>
                            <a:srgbClr val="434343"/>
                          </a:solidFill>
                          <a:sym typeface="Arial"/>
                        </a:rPr>
                        <a:t>सहायक आचार्या </a:t>
                      </a:r>
                    </a:p>
                  </a:txBody>
                  <a:tcPr marL="0" marR="0" marT="0" marB="0" anchor="ctr" horzOverflow="overflow"/>
                </a:tc>
                <a:tc>
                  <a:txBody>
                    <a:bodyPr/>
                    <a:lstStyle/>
                    <a:p>
                      <a:pPr>
                        <a:lnSpc>
                          <a:spcPct val="115000"/>
                        </a:lnSpc>
                        <a:spcBef>
                          <a:spcPts val="1000"/>
                        </a:spcBef>
                        <a:tabLst>
                          <a:tab pos="914400" algn="l"/>
                        </a:tabLst>
                        <a:defRPr sz="1800" b="0">
                          <a:solidFill>
                            <a:srgbClr val="000000"/>
                          </a:solidFill>
                        </a:defRPr>
                      </a:pPr>
                      <a:r>
                        <a:rPr sz="1100" b="1">
                          <a:solidFill>
                            <a:srgbClr val="434343"/>
                          </a:solidFill>
                          <a:sym typeface="Arial"/>
                        </a:rPr>
                        <a:t>एम.ए. .,नेट </a:t>
                      </a:r>
                    </a:p>
                  </a:txBody>
                  <a:tcPr marL="50800" marR="50800" marT="50800" marB="50800" horzOverflow="overflow"/>
                </a:tc>
                <a:tc>
                  <a:txBody>
                    <a:bodyPr/>
                    <a:lstStyle/>
                    <a:p>
                      <a:pPr>
                        <a:defRPr sz="1800" b="0">
                          <a:solidFill>
                            <a:srgbClr val="000000"/>
                          </a:solidFill>
                        </a:defRPr>
                      </a:pPr>
                      <a:r>
                        <a:rPr sz="1100" b="1">
                          <a:solidFill>
                            <a:srgbClr val="434343"/>
                          </a:solidFill>
                          <a:sym typeface="Arial"/>
                        </a:rPr>
                        <a:t>आधुनिक हिंदी कविता </a:t>
                      </a:r>
                    </a:p>
                  </a:txBody>
                  <a:tcPr marL="0" marR="0" marT="0" marB="0" anchor="ctr" horzOverflow="overflow"/>
                </a:tc>
                <a:tc>
                  <a:txBody>
                    <a:bodyPr/>
                    <a:lstStyle/>
                    <a:p>
                      <a:pPr>
                        <a:defRPr sz="1800" b="0">
                          <a:solidFill>
                            <a:srgbClr val="000000"/>
                          </a:solidFill>
                        </a:defRPr>
                      </a:pPr>
                      <a:r>
                        <a:rPr sz="1200" b="1">
                          <a:solidFill>
                            <a:srgbClr val="434343"/>
                          </a:solidFill>
                          <a:sym typeface="Arial"/>
                        </a:rPr>
                        <a:t> </a:t>
                      </a:r>
                    </a:p>
                  </a:txBody>
                  <a:tcPr marL="50800" marR="50800" marT="50800" marB="50800" horzOverflow="overflow"/>
                </a:tc>
                <a:extLst>
                  <a:ext uri="{0D108BD9-81ED-4DB2-BD59-A6C34878D82A}">
                    <a16:rowId xmlns:a16="http://schemas.microsoft.com/office/drawing/2014/main" val="10004"/>
                  </a:ext>
                </a:extLst>
              </a:tr>
              <a:tr h="773198">
                <a:tc>
                  <a:txBody>
                    <a:bodyPr/>
                    <a:lstStyle/>
                    <a:p>
                      <a:pPr>
                        <a:defRPr sz="1800" b="0">
                          <a:solidFill>
                            <a:srgbClr val="000000"/>
                          </a:solidFill>
                        </a:defRPr>
                      </a:pPr>
                      <a:r>
                        <a:rPr sz="1100" b="1">
                          <a:solidFill>
                            <a:srgbClr val="434343"/>
                          </a:solidFill>
                          <a:sym typeface="Arial"/>
                        </a:rPr>
                        <a:t>डॉ. गोल्डी </a:t>
                      </a:r>
                    </a:p>
                  </a:txBody>
                  <a:tcPr marL="50800" marR="50800" marT="50800" marB="50800" horzOverflow="overflow"/>
                </a:tc>
                <a:tc>
                  <a:txBody>
                    <a:bodyPr/>
                    <a:lstStyle/>
                    <a:p>
                      <a:pPr>
                        <a:defRPr sz="1800" b="0">
                          <a:solidFill>
                            <a:srgbClr val="000000"/>
                          </a:solidFill>
                        </a:defRPr>
                      </a:pPr>
                      <a:r>
                        <a:rPr sz="1100" b="1">
                          <a:solidFill>
                            <a:srgbClr val="434343"/>
                          </a:solidFill>
                          <a:sym typeface="Arial"/>
                        </a:rPr>
                        <a:t>सहायक आचार्या </a:t>
                      </a:r>
                    </a:p>
                  </a:txBody>
                  <a:tcPr marL="0" marR="0" marT="0" marB="0" anchor="ctr" horzOverflow="overflow"/>
                </a:tc>
                <a:tc>
                  <a:txBody>
                    <a:bodyPr/>
                    <a:lstStyle/>
                    <a:p>
                      <a:pPr>
                        <a:lnSpc>
                          <a:spcPct val="115000"/>
                        </a:lnSpc>
                        <a:spcBef>
                          <a:spcPts val="1000"/>
                        </a:spcBef>
                        <a:tabLst>
                          <a:tab pos="914400" algn="l"/>
                        </a:tabLst>
                        <a:defRPr sz="1100">
                          <a:sym typeface="Arial"/>
                        </a:defRPr>
                      </a:pPr>
                      <a:r>
                        <a:t>एम.ए.</a:t>
                      </a:r>
                      <a:endParaRPr sz="1200"/>
                    </a:p>
                    <a:p>
                      <a:pPr>
                        <a:lnSpc>
                          <a:spcPct val="115000"/>
                        </a:lnSpc>
                        <a:spcBef>
                          <a:spcPts val="1000"/>
                        </a:spcBef>
                        <a:tabLst>
                          <a:tab pos="914400" algn="l"/>
                        </a:tabLst>
                        <a:defRPr sz="1100">
                          <a:sym typeface="Arial"/>
                        </a:defRPr>
                      </a:pPr>
                      <a:r>
                        <a:t>पी एच. डी .,नेट </a:t>
                      </a:r>
                    </a:p>
                  </a:txBody>
                  <a:tcPr marL="50800" marR="50800" marT="50800" marB="50800" horzOverflow="overflow"/>
                </a:tc>
                <a:tc>
                  <a:txBody>
                    <a:bodyPr/>
                    <a:lstStyle/>
                    <a:p>
                      <a:pPr>
                        <a:defRPr sz="1800" b="0">
                          <a:solidFill>
                            <a:srgbClr val="000000"/>
                          </a:solidFill>
                        </a:defRPr>
                      </a:pPr>
                      <a:r>
                        <a:rPr sz="1100" b="1">
                          <a:solidFill>
                            <a:srgbClr val="434343"/>
                          </a:solidFill>
                          <a:sym typeface="Arial"/>
                        </a:rPr>
                        <a:t>नाटक और रंगमंच </a:t>
                      </a:r>
                    </a:p>
                  </a:txBody>
                  <a:tcPr marL="0" marR="0" marT="0" marB="0" anchor="ctr" horzOverflow="overflow"/>
                </a:tc>
                <a:tc>
                  <a:txBody>
                    <a:bodyPr/>
                    <a:lstStyle/>
                    <a:p>
                      <a:pPr>
                        <a:defRPr sz="1800" b="0">
                          <a:solidFill>
                            <a:srgbClr val="000000"/>
                          </a:solidFill>
                        </a:defRPr>
                      </a:pPr>
                      <a:r>
                        <a:rPr sz="1200" b="1">
                          <a:solidFill>
                            <a:srgbClr val="434343"/>
                          </a:solidFill>
                          <a:sym typeface="Arial"/>
                        </a:rPr>
                        <a:t> </a:t>
                      </a:r>
                    </a:p>
                  </a:txBody>
                  <a:tcPr marL="50800" marR="50800" marT="50800" marB="50800" horzOverflow="overflow"/>
                </a:tc>
                <a:extLst>
                  <a:ext uri="{0D108BD9-81ED-4DB2-BD59-A6C34878D82A}">
                    <a16:rowId xmlns:a16="http://schemas.microsoft.com/office/drawing/2014/main" val="10005"/>
                  </a:ext>
                </a:extLst>
              </a:tr>
            </a:tbl>
          </a:graphicData>
        </a:graphic>
      </p:graphicFrame>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Rectangle 2"/>
          <p:cNvSpPr/>
          <p:nvPr/>
        </p:nvSpPr>
        <p:spPr>
          <a:xfrm>
            <a:off x="609600" y="615950"/>
            <a:ext cx="7924800" cy="3962400"/>
          </a:xfrm>
          <a:prstGeom prst="rect">
            <a:avLst/>
          </a:prstGeom>
          <a:gradFill>
            <a:gsLst>
              <a:gs pos="0">
                <a:srgbClr val="FFC566"/>
              </a:gs>
              <a:gs pos="25000">
                <a:srgbClr val="FFE2CC"/>
              </a:gs>
              <a:gs pos="100000">
                <a:srgbClr val="FFE8DA"/>
              </a:gs>
            </a:gsLst>
            <a:lin ang="16200000"/>
          </a:gradFill>
          <a:ln>
            <a:solidFill>
              <a:schemeClr val="accent1"/>
            </a:solidFill>
          </a:ln>
          <a:effectLst>
            <a:outerShdw blurRad="63500" dist="38100" dir="5400000" rotWithShape="0">
              <a:srgbClr val="000000">
                <a:alpha val="40000"/>
              </a:srgbClr>
            </a:outerShdw>
          </a:effectLst>
        </p:spPr>
        <p:txBody>
          <a:bodyPr lIns="45718" tIns="45718" rIns="45718" bIns="45718" anchor="ctr"/>
          <a:lstStyle/>
          <a:p>
            <a:pPr>
              <a:lnSpc>
                <a:spcPct val="115000"/>
              </a:lnSpc>
              <a:spcBef>
                <a:spcPts val="1000"/>
              </a:spcBef>
              <a:defRPr>
                <a:latin typeface="Arial Unicode MS"/>
                <a:ea typeface="Arial Unicode MS"/>
                <a:cs typeface="Arial Unicode MS"/>
                <a:sym typeface="Arial Unicode MS"/>
              </a:defRPr>
            </a:pPr>
            <a:endParaRPr/>
          </a:p>
        </p:txBody>
      </p:sp>
      <p:grpSp>
        <p:nvGrpSpPr>
          <p:cNvPr id="211" name="Rounded Rectangle 5"/>
          <p:cNvGrpSpPr/>
          <p:nvPr/>
        </p:nvGrpSpPr>
        <p:grpSpPr>
          <a:xfrm>
            <a:off x="1905000" y="214629"/>
            <a:ext cx="5410200" cy="599439"/>
            <a:chOff x="0" y="0"/>
            <a:chExt cx="5410200" cy="599438"/>
          </a:xfrm>
        </p:grpSpPr>
        <p:sp>
          <p:nvSpPr>
            <p:cNvPr id="209" name="Rounded Rectangle"/>
            <p:cNvSpPr/>
            <p:nvPr/>
          </p:nvSpPr>
          <p:spPr>
            <a:xfrm>
              <a:off x="0" y="71119"/>
              <a:ext cx="5410200" cy="457202"/>
            </a:xfrm>
            <a:prstGeom prst="roundRect">
              <a:avLst>
                <a:gd name="adj" fmla="val 16667"/>
              </a:avLst>
            </a:prstGeom>
            <a:solidFill>
              <a:srgbClr val="FFFFFF"/>
            </a:solidFill>
            <a:ln w="38100" cap="flat">
              <a:solidFill>
                <a:schemeClr val="accent1"/>
              </a:solidFill>
              <a:prstDash val="solid"/>
              <a:round/>
            </a:ln>
            <a:effectLst>
              <a:outerShdw blurRad="63500" dist="38100" dir="5400000" rotWithShape="0">
                <a:srgbClr val="000000">
                  <a:alpha val="40000"/>
                </a:srgbClr>
              </a:outerShdw>
            </a:effectLst>
          </p:spPr>
          <p:txBody>
            <a:bodyPr wrap="square" lIns="45718" tIns="45718" rIns="45718" bIns="45718" numCol="1" anchor="ctr">
              <a:noAutofit/>
            </a:bodyPr>
            <a:lstStyle/>
            <a:p>
              <a:pPr algn="ctr">
                <a:defRPr sz="3000" cap="all">
                  <a:ln w="9000" cap="flat">
                    <a:solidFill>
                      <a:srgbClr val="322E2C"/>
                    </a:solidFill>
                    <a:prstDash val="solid"/>
                    <a:round/>
                  </a:ln>
                  <a:gradFill flip="none" rotWithShape="1">
                    <a:gsLst>
                      <a:gs pos="0">
                        <a:srgbClr val="231D1B"/>
                      </a:gs>
                      <a:gs pos="43000">
                        <a:srgbClr val="493D38"/>
                      </a:gs>
                      <a:gs pos="48000">
                        <a:srgbClr val="443834"/>
                      </a:gs>
                      <a:gs pos="100000">
                        <a:srgbClr val="231D1B"/>
                      </a:gs>
                    </a:gsLst>
                    <a:lin ang="5400000" scaled="0"/>
                  </a:gradFill>
                  <a:latin typeface="Arial Unicode MS"/>
                  <a:ea typeface="Arial Unicode MS"/>
                  <a:cs typeface="Arial Unicode MS"/>
                  <a:sym typeface="Arial Unicode MS"/>
                </a:defRPr>
              </a:pPr>
              <a:endParaRPr/>
            </a:p>
          </p:txBody>
        </p:sp>
        <p:sp>
          <p:nvSpPr>
            <p:cNvPr id="210" name="विभागीय शैक्षणिक स्तर"/>
            <p:cNvSpPr txBox="1"/>
            <p:nvPr/>
          </p:nvSpPr>
          <p:spPr>
            <a:xfrm>
              <a:off x="87087" y="-1"/>
              <a:ext cx="5236024" cy="5994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3000" cap="all">
                  <a:ln w="9000" cap="flat">
                    <a:solidFill>
                      <a:srgbClr val="322E2C"/>
                    </a:solidFill>
                    <a:prstDash val="solid"/>
                    <a:round/>
                  </a:ln>
                  <a:gradFill flip="none" rotWithShape="1">
                    <a:gsLst>
                      <a:gs pos="0">
                        <a:srgbClr val="231D1B"/>
                      </a:gs>
                      <a:gs pos="43000">
                        <a:srgbClr val="493D38"/>
                      </a:gs>
                      <a:gs pos="48000">
                        <a:srgbClr val="443834"/>
                      </a:gs>
                      <a:gs pos="100000">
                        <a:srgbClr val="231D1B"/>
                      </a:gs>
                    </a:gsLst>
                    <a:lin ang="5400000" scaled="0"/>
                  </a:gradFill>
                  <a:latin typeface="Arial Unicode MS"/>
                  <a:ea typeface="Arial Unicode MS"/>
                  <a:cs typeface="Arial Unicode MS"/>
                  <a:sym typeface="Arial Unicode MS"/>
                </a:defRPr>
              </a:lvl1pPr>
            </a:lstStyle>
            <a:p>
              <a:r>
                <a:t>विभागीय शैक्षणिक स्तर  </a:t>
              </a:r>
            </a:p>
          </p:txBody>
        </p:sp>
      </p:grpSp>
      <p:graphicFrame>
        <p:nvGraphicFramePr>
          <p:cNvPr id="212" name="Chart 6"/>
          <p:cNvGraphicFramePr/>
          <p:nvPr/>
        </p:nvGraphicFramePr>
        <p:xfrm>
          <a:off x="493193" y="2343650"/>
          <a:ext cx="4477325" cy="145748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3" name="Chart 7"/>
          <p:cNvGraphicFramePr/>
          <p:nvPr/>
        </p:nvGraphicFramePr>
        <p:xfrm>
          <a:off x="4811996" y="786130"/>
          <a:ext cx="3387880" cy="376712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14="http://schemas.microsoft.com/office/drawing/2010/main" xmlns:m="http://schemas.openxmlformats.org/officeDocument/2006/math"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5" name="Rounded Rectangle 2"/>
          <p:cNvGrpSpPr/>
          <p:nvPr/>
        </p:nvGrpSpPr>
        <p:grpSpPr>
          <a:xfrm>
            <a:off x="1965276" y="24127"/>
            <a:ext cx="5410203" cy="599440"/>
            <a:chOff x="0" y="-1"/>
            <a:chExt cx="5410201" cy="599438"/>
          </a:xfrm>
        </p:grpSpPr>
        <p:sp>
          <p:nvSpPr>
            <p:cNvPr id="343" name="Rounded Rectangle"/>
            <p:cNvSpPr/>
            <p:nvPr/>
          </p:nvSpPr>
          <p:spPr>
            <a:xfrm>
              <a:off x="0" y="33020"/>
              <a:ext cx="5410202" cy="533402"/>
            </a:xfrm>
            <a:prstGeom prst="roundRect">
              <a:avLst>
                <a:gd name="adj" fmla="val 16667"/>
              </a:avLst>
            </a:prstGeom>
            <a:gradFill flip="none" rotWithShape="1">
              <a:gsLst>
                <a:gs pos="0">
                  <a:srgbClr val="FFC79E"/>
                </a:gs>
                <a:gs pos="25000">
                  <a:srgbClr val="FFCCA8"/>
                </a:gs>
                <a:gs pos="100000">
                  <a:srgbClr val="FFE8DA"/>
                </a:gs>
              </a:gsLst>
              <a:lin ang="16200000" scaled="0"/>
            </a:gradFill>
            <a:ln w="9525" cap="flat">
              <a:solidFill>
                <a:schemeClr val="accent1"/>
              </a:solidFill>
              <a:prstDash val="solid"/>
              <a:round/>
            </a:ln>
            <a:effectLst>
              <a:outerShdw blurRad="63500" dist="38100" dir="5400000" rotWithShape="0">
                <a:srgbClr val="000000">
                  <a:alpha val="40000"/>
                </a:srgbClr>
              </a:outerShdw>
            </a:effectLst>
          </p:spPr>
          <p:txBody>
            <a:bodyPr wrap="square" lIns="45718" tIns="45718" rIns="45718" bIns="45718" numCol="1" anchor="ctr">
              <a:noAutofit/>
            </a:bodyPr>
            <a:lstStyle/>
            <a:p>
              <a:pPr algn="ctr">
                <a:defRPr sz="3000" cap="all">
                  <a:ln w="9000" cap="flat">
                    <a:solidFill>
                      <a:srgbClr val="322E2C"/>
                    </a:solidFill>
                    <a:prstDash val="solid"/>
                    <a:round/>
                  </a:ln>
                  <a:gradFill flip="none" rotWithShape="1">
                    <a:gsLst>
                      <a:gs pos="0">
                        <a:srgbClr val="231D1B"/>
                      </a:gs>
                      <a:gs pos="43000">
                        <a:srgbClr val="493D38"/>
                      </a:gs>
                      <a:gs pos="48000">
                        <a:srgbClr val="443834"/>
                      </a:gs>
                      <a:gs pos="100000">
                        <a:srgbClr val="231D1B"/>
                      </a:gs>
                    </a:gsLst>
                    <a:lin ang="5400000" scaled="0"/>
                  </a:gradFill>
                  <a:latin typeface="Arial Unicode MS"/>
                  <a:ea typeface="Arial Unicode MS"/>
                  <a:cs typeface="Arial Unicode MS"/>
                  <a:sym typeface="Arial Unicode MS"/>
                </a:defRPr>
              </a:pPr>
              <a:endParaRPr/>
            </a:p>
          </p:txBody>
        </p:sp>
        <p:sp>
          <p:nvSpPr>
            <p:cNvPr id="344" name="छात्राओं की अकादमिक उपलब्धियां"/>
            <p:cNvSpPr txBox="1"/>
            <p:nvPr/>
          </p:nvSpPr>
          <p:spPr>
            <a:xfrm>
              <a:off x="76520" y="-2"/>
              <a:ext cx="5257162" cy="5994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3000" cap="all">
                  <a:ln w="9000" cap="flat">
                    <a:solidFill>
                      <a:srgbClr val="322E2C"/>
                    </a:solidFill>
                    <a:prstDash val="solid"/>
                    <a:round/>
                  </a:ln>
                  <a:gradFill flip="none" rotWithShape="1">
                    <a:gsLst>
                      <a:gs pos="0">
                        <a:srgbClr val="231D1B"/>
                      </a:gs>
                      <a:gs pos="43000">
                        <a:srgbClr val="493D38"/>
                      </a:gs>
                      <a:gs pos="48000">
                        <a:srgbClr val="443834"/>
                      </a:gs>
                      <a:gs pos="100000">
                        <a:srgbClr val="231D1B"/>
                      </a:gs>
                    </a:gsLst>
                    <a:lin ang="5400000" scaled="0"/>
                  </a:gradFill>
                  <a:latin typeface="Arial Unicode MS"/>
                  <a:ea typeface="Arial Unicode MS"/>
                  <a:cs typeface="Arial Unicode MS"/>
                  <a:sym typeface="Arial Unicode MS"/>
                </a:defRPr>
              </a:lvl1pPr>
            </a:lstStyle>
            <a:p>
              <a:r>
                <a:t>   छात्राओं की अकादमिक उपलब्धियां </a:t>
              </a:r>
            </a:p>
          </p:txBody>
        </p:sp>
      </p:grpSp>
      <p:sp>
        <p:nvSpPr>
          <p:cNvPr id="346" name="TextBox 3"/>
          <p:cNvSpPr txBox="1"/>
          <p:nvPr/>
        </p:nvSpPr>
        <p:spPr>
          <a:xfrm>
            <a:off x="502919" y="742951"/>
            <a:ext cx="8290560" cy="1005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just">
              <a:defRPr sz="1800">
                <a:solidFill>
                  <a:srgbClr val="000000"/>
                </a:solidFill>
                <a:latin typeface="Arial Unicode MS"/>
                <a:ea typeface="Arial Unicode MS"/>
                <a:cs typeface="Arial Unicode MS"/>
                <a:sym typeface="Arial Unicode MS"/>
              </a:defRPr>
            </a:lvl1pPr>
          </a:lstStyle>
          <a:p>
            <a:r>
              <a:t>हिंदी साहित्य और भाषा के प्रोत्साहन हेतु बी.ए (हिंदी विशेष), बी.ए (प्रोग्राम) में हिंदी पेपर, बी.कॉम       (प्रोग्राम) में हिंदी में सर्वाधिक अंक लाने वाली छात्राओं को पूर्व संकाय सदस्यों द्वारा प्रायोजित पुरस्कार से सम्मानित किया जाता रहा है।</a:t>
            </a:r>
          </a:p>
        </p:txBody>
      </p:sp>
      <p:sp>
        <p:nvSpPr>
          <p:cNvPr id="347" name="Rounded Rectangle 6"/>
          <p:cNvSpPr/>
          <p:nvPr/>
        </p:nvSpPr>
        <p:spPr>
          <a:xfrm>
            <a:off x="2971800" y="1710214"/>
            <a:ext cx="5715000" cy="480536"/>
          </a:xfrm>
          <a:prstGeom prst="roundRect">
            <a:avLst>
              <a:gd name="adj" fmla="val 16667"/>
            </a:avLst>
          </a:prstGeom>
          <a:gradFill>
            <a:gsLst>
              <a:gs pos="0">
                <a:srgbClr val="FFC79E"/>
              </a:gs>
              <a:gs pos="25000">
                <a:srgbClr val="FFCCA8"/>
              </a:gs>
              <a:gs pos="100000">
                <a:srgbClr val="FFE8DA"/>
              </a:gs>
            </a:gsLst>
            <a:lin ang="16200000"/>
          </a:gradFill>
          <a:ln>
            <a:solidFill>
              <a:schemeClr val="accent1"/>
            </a:solidFill>
          </a:ln>
          <a:effectLst>
            <a:outerShdw blurRad="63500" dist="38100" dir="5400000" rotWithShape="0">
              <a:srgbClr val="000000">
                <a:alpha val="40000"/>
              </a:srgbClr>
            </a:outerShdw>
          </a:effectLst>
        </p:spPr>
        <p:txBody>
          <a:bodyPr lIns="45718" tIns="45718" rIns="45718" bIns="45718" anchor="ctr"/>
          <a:lstStyle/>
          <a:p>
            <a:pPr algn="ctr"/>
            <a:endParaRPr/>
          </a:p>
        </p:txBody>
      </p:sp>
      <p:sp>
        <p:nvSpPr>
          <p:cNvPr id="348" name="Rounded Rectangle 7"/>
          <p:cNvSpPr/>
          <p:nvPr/>
        </p:nvSpPr>
        <p:spPr>
          <a:xfrm>
            <a:off x="2971800" y="2472214"/>
            <a:ext cx="5715000" cy="480536"/>
          </a:xfrm>
          <a:prstGeom prst="roundRect">
            <a:avLst>
              <a:gd name="adj" fmla="val 16667"/>
            </a:avLst>
          </a:prstGeom>
          <a:gradFill>
            <a:gsLst>
              <a:gs pos="0">
                <a:srgbClr val="FFC79E"/>
              </a:gs>
              <a:gs pos="25000">
                <a:srgbClr val="FFCCA8"/>
              </a:gs>
              <a:gs pos="100000">
                <a:srgbClr val="FFE8DA"/>
              </a:gs>
            </a:gsLst>
            <a:lin ang="16200000"/>
          </a:gradFill>
          <a:ln>
            <a:solidFill>
              <a:schemeClr val="accent1"/>
            </a:solidFill>
          </a:ln>
          <a:effectLst>
            <a:outerShdw blurRad="63500" dist="38100" dir="5400000" rotWithShape="0">
              <a:srgbClr val="000000">
                <a:alpha val="40000"/>
              </a:srgbClr>
            </a:outerShdw>
          </a:effectLst>
        </p:spPr>
        <p:txBody>
          <a:bodyPr lIns="45718" tIns="45718" rIns="45718" bIns="45718" anchor="ctr"/>
          <a:lstStyle/>
          <a:p>
            <a:pPr algn="ctr"/>
            <a:endParaRPr/>
          </a:p>
        </p:txBody>
      </p:sp>
      <p:sp>
        <p:nvSpPr>
          <p:cNvPr id="349" name="Rounded Rectangle 8"/>
          <p:cNvSpPr/>
          <p:nvPr/>
        </p:nvSpPr>
        <p:spPr>
          <a:xfrm>
            <a:off x="2971800" y="3310413"/>
            <a:ext cx="5715000" cy="480538"/>
          </a:xfrm>
          <a:prstGeom prst="roundRect">
            <a:avLst>
              <a:gd name="adj" fmla="val 16667"/>
            </a:avLst>
          </a:prstGeom>
          <a:gradFill>
            <a:gsLst>
              <a:gs pos="0">
                <a:srgbClr val="FFC79E"/>
              </a:gs>
              <a:gs pos="25000">
                <a:srgbClr val="FFCCA8"/>
              </a:gs>
              <a:gs pos="100000">
                <a:srgbClr val="FFE8DA"/>
              </a:gs>
            </a:gsLst>
            <a:lin ang="16200000"/>
          </a:gradFill>
          <a:ln>
            <a:solidFill>
              <a:schemeClr val="accent1"/>
            </a:solidFill>
          </a:ln>
          <a:effectLst>
            <a:outerShdw blurRad="63500" dist="38100" dir="5400000" rotWithShape="0">
              <a:srgbClr val="000000">
                <a:alpha val="40000"/>
              </a:srgbClr>
            </a:outerShdw>
          </a:effectLst>
        </p:spPr>
        <p:txBody>
          <a:bodyPr lIns="45718" tIns="45718" rIns="45718" bIns="45718" anchor="ctr"/>
          <a:lstStyle/>
          <a:p>
            <a:pPr algn="ctr"/>
            <a:endParaRPr/>
          </a:p>
        </p:txBody>
      </p:sp>
      <p:sp>
        <p:nvSpPr>
          <p:cNvPr id="350" name="Rounded Rectangle 9"/>
          <p:cNvSpPr/>
          <p:nvPr/>
        </p:nvSpPr>
        <p:spPr>
          <a:xfrm>
            <a:off x="2971800" y="4072413"/>
            <a:ext cx="5715000" cy="480538"/>
          </a:xfrm>
          <a:prstGeom prst="roundRect">
            <a:avLst>
              <a:gd name="adj" fmla="val 16667"/>
            </a:avLst>
          </a:prstGeom>
          <a:gradFill>
            <a:gsLst>
              <a:gs pos="0">
                <a:srgbClr val="FFC79E"/>
              </a:gs>
              <a:gs pos="25000">
                <a:srgbClr val="FFCCA8"/>
              </a:gs>
              <a:gs pos="100000">
                <a:srgbClr val="FFE8DA"/>
              </a:gs>
            </a:gsLst>
            <a:lin ang="16200000"/>
          </a:gradFill>
          <a:ln>
            <a:solidFill>
              <a:schemeClr val="accent1"/>
            </a:solidFill>
          </a:ln>
          <a:effectLst>
            <a:outerShdw blurRad="63500" dist="38100" dir="5400000" rotWithShape="0">
              <a:srgbClr val="000000">
                <a:alpha val="40000"/>
              </a:srgbClr>
            </a:outerShdw>
          </a:effectLst>
        </p:spPr>
        <p:txBody>
          <a:bodyPr lIns="45718" tIns="45718" rIns="45718" bIns="45718" anchor="ctr"/>
          <a:lstStyle/>
          <a:p>
            <a:pPr algn="ctr"/>
            <a:endParaRPr/>
          </a:p>
        </p:txBody>
      </p:sp>
      <p:sp>
        <p:nvSpPr>
          <p:cNvPr id="351" name="TextBox 10"/>
          <p:cNvSpPr txBox="1"/>
          <p:nvPr/>
        </p:nvSpPr>
        <p:spPr>
          <a:xfrm>
            <a:off x="3322319" y="1775997"/>
            <a:ext cx="5623562" cy="358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600">
                <a:solidFill>
                  <a:srgbClr val="000000"/>
                </a:solidFill>
                <a:latin typeface="Arial Unicode MS"/>
                <a:ea typeface="Arial Unicode MS"/>
                <a:cs typeface="Arial Unicode MS"/>
                <a:sym typeface="Arial Unicode MS"/>
              </a:defRPr>
            </a:lvl1pPr>
          </a:lstStyle>
          <a:p>
            <a:r>
              <a:t>दुर्गा प्रसाद गौड़ मेमोरियल ( बी.ए हिंदी विशेष में सर्वाधिक अंक)</a:t>
            </a:r>
          </a:p>
        </p:txBody>
      </p:sp>
      <p:sp>
        <p:nvSpPr>
          <p:cNvPr id="352" name="TextBox 11"/>
          <p:cNvSpPr txBox="1"/>
          <p:nvPr/>
        </p:nvSpPr>
        <p:spPr>
          <a:xfrm>
            <a:off x="3322319" y="2537997"/>
            <a:ext cx="5318762" cy="358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600">
                <a:solidFill>
                  <a:srgbClr val="000000"/>
                </a:solidFill>
                <a:latin typeface="Arial Unicode MS"/>
                <a:ea typeface="Arial Unicode MS"/>
                <a:cs typeface="Arial Unicode MS"/>
                <a:sym typeface="Arial Unicode MS"/>
              </a:defRPr>
            </a:lvl1pPr>
          </a:lstStyle>
          <a:p>
            <a:r>
              <a:t>उर्मिल मेमोरियल सरस्वती सम्मान ( बी.कॉम में हिंदी में सर्वाधिक अंक)</a:t>
            </a:r>
          </a:p>
        </p:txBody>
      </p:sp>
      <p:sp>
        <p:nvSpPr>
          <p:cNvPr id="353" name="TextBox 12"/>
          <p:cNvSpPr txBox="1"/>
          <p:nvPr/>
        </p:nvSpPr>
        <p:spPr>
          <a:xfrm>
            <a:off x="3326908" y="4138196"/>
            <a:ext cx="5471162" cy="358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600">
                <a:solidFill>
                  <a:srgbClr val="000000"/>
                </a:solidFill>
                <a:latin typeface="Arial Unicode MS"/>
                <a:ea typeface="Arial Unicode MS"/>
                <a:cs typeface="Arial Unicode MS"/>
                <a:sym typeface="Arial Unicode MS"/>
              </a:defRPr>
            </a:lvl1pPr>
          </a:lstStyle>
          <a:p>
            <a:r>
              <a:t>डॉ.सुधा गुप्ता मेमोरियल सम्मान  (बी.ए प्रोगाम में हिंदी में सर्वाधिक अंक)</a:t>
            </a:r>
          </a:p>
        </p:txBody>
      </p:sp>
      <p:sp>
        <p:nvSpPr>
          <p:cNvPr id="354" name="TextBox 13"/>
          <p:cNvSpPr txBox="1"/>
          <p:nvPr/>
        </p:nvSpPr>
        <p:spPr>
          <a:xfrm>
            <a:off x="3326908" y="3371611"/>
            <a:ext cx="5471162" cy="358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600">
                <a:solidFill>
                  <a:srgbClr val="000000"/>
                </a:solidFill>
                <a:latin typeface="Arial Unicode MS"/>
                <a:ea typeface="Arial Unicode MS"/>
                <a:cs typeface="Arial Unicode MS"/>
                <a:sym typeface="Arial Unicode MS"/>
              </a:defRPr>
            </a:lvl1pPr>
          </a:lstStyle>
          <a:p>
            <a:r>
              <a:t>डॉ.सुधा गुप्ता मेमोरियल सम्मान  (बी.ए हिंदी विशेष) में सर्वाधिक अंक)</a:t>
            </a:r>
          </a:p>
        </p:txBody>
      </p:sp>
      <p:pic>
        <p:nvPicPr>
          <p:cNvPr id="355" name="PHOTO-2024-04-22-12-48-04.jpg" descr="PHOTO-2024-04-22-12-48-04.jpg"/>
          <p:cNvPicPr>
            <a:picLocks noChangeAspect="1"/>
          </p:cNvPicPr>
          <p:nvPr/>
        </p:nvPicPr>
        <p:blipFill>
          <a:blip r:embed="rId2"/>
          <a:srcRect l="20541" t="18471" r="10124" b="30853"/>
          <a:stretch>
            <a:fillRect/>
          </a:stretch>
        </p:blipFill>
        <p:spPr>
          <a:xfrm>
            <a:off x="361702" y="1936813"/>
            <a:ext cx="2481858" cy="2418598"/>
          </a:xfrm>
          <a:prstGeom prst="rect">
            <a:avLst/>
          </a:prstGeom>
          <a:ln w="50800">
            <a:solidFill>
              <a:srgbClr val="000000"/>
            </a:solidFill>
            <a:miter lim="400000"/>
          </a:ln>
        </p:spPr>
      </p:pic>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14="http://schemas.microsoft.com/office/drawing/2010/main" xmlns:m="http://schemas.openxmlformats.org/officeDocument/2006/math"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Google Shape;65;p13"/>
          <p:cNvSpPr txBox="1"/>
          <p:nvPr/>
        </p:nvSpPr>
        <p:spPr>
          <a:xfrm>
            <a:off x="4654704" y="999798"/>
            <a:ext cx="3905936" cy="35610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3" tIns="91423" rIns="91423" bIns="91423">
            <a:spAutoFit/>
          </a:bodyPr>
          <a:lstStyle/>
          <a:p>
            <a:pPr>
              <a:spcBef>
                <a:spcPts val="600"/>
              </a:spcBef>
              <a:defRPr sz="2000">
                <a:solidFill>
                  <a:srgbClr val="030303"/>
                </a:solidFill>
                <a:latin typeface="Arial Unicode MS"/>
                <a:ea typeface="Arial Unicode MS"/>
                <a:cs typeface="Arial Unicode MS"/>
                <a:sym typeface="Arial Unicode MS"/>
              </a:defRPr>
            </a:pPr>
            <a:r>
              <a:t>           </a:t>
            </a:r>
            <a:r>
              <a:rPr sz="2100"/>
              <a:t> स्थापना वर्ष 1971</a:t>
            </a:r>
            <a:r>
              <a:t> </a:t>
            </a:r>
          </a:p>
          <a:p>
            <a:pPr>
              <a:spcBef>
                <a:spcPts val="600"/>
              </a:spcBef>
              <a:defRPr sz="2000">
                <a:solidFill>
                  <a:srgbClr val="030303"/>
                </a:solidFill>
                <a:latin typeface="Arial Unicode MS"/>
                <a:ea typeface="Arial Unicode MS"/>
                <a:cs typeface="Arial Unicode MS"/>
                <a:sym typeface="Arial Unicode MS"/>
              </a:defRPr>
            </a:pPr>
            <a:endParaRPr/>
          </a:p>
          <a:p>
            <a:pPr marL="285750" indent="-285750">
              <a:spcBef>
                <a:spcPts val="600"/>
              </a:spcBef>
              <a:buClr>
                <a:srgbClr val="434343"/>
              </a:buClr>
              <a:buSzPts val="2000"/>
              <a:buFont typeface="Arial Unicode MS"/>
              <a:buChar char="❖"/>
              <a:defRPr sz="2000">
                <a:solidFill>
                  <a:srgbClr val="030303"/>
                </a:solidFill>
                <a:latin typeface="Arial Unicode MS"/>
                <a:ea typeface="Arial Unicode MS"/>
                <a:cs typeface="Arial Unicode MS"/>
                <a:sym typeface="Arial Unicode MS"/>
              </a:defRPr>
            </a:pPr>
            <a:r>
              <a:t>भारती कॉलेज का प्रतिष्ठित हिंदी विभाग। </a:t>
            </a:r>
          </a:p>
          <a:p>
            <a:pPr marL="285750" indent="-285750">
              <a:spcBef>
                <a:spcPts val="600"/>
              </a:spcBef>
              <a:buClr>
                <a:srgbClr val="434343"/>
              </a:buClr>
              <a:buSzPts val="2000"/>
              <a:buFont typeface="Arial Unicode MS"/>
              <a:buChar char="❖"/>
              <a:defRPr sz="2000">
                <a:solidFill>
                  <a:srgbClr val="030303"/>
                </a:solidFill>
                <a:latin typeface="Arial Unicode MS"/>
                <a:ea typeface="Arial Unicode MS"/>
                <a:cs typeface="Arial Unicode MS"/>
                <a:sym typeface="Arial Unicode MS"/>
              </a:defRPr>
            </a:pPr>
            <a:r>
              <a:t>1977 में बी.ए  (हिंदी विशेष) पाठ्यक्रम का प्रारंभ।</a:t>
            </a:r>
          </a:p>
          <a:p>
            <a:pPr marL="285750" indent="-285750">
              <a:spcBef>
                <a:spcPts val="600"/>
              </a:spcBef>
              <a:buClr>
                <a:srgbClr val="434343"/>
              </a:buClr>
              <a:buSzPts val="2000"/>
              <a:buFont typeface="Arial Unicode MS"/>
              <a:buChar char="❖"/>
              <a:defRPr sz="2000">
                <a:solidFill>
                  <a:srgbClr val="030303"/>
                </a:solidFill>
                <a:latin typeface="Arial Unicode MS"/>
                <a:ea typeface="Arial Unicode MS"/>
                <a:cs typeface="Arial Unicode MS"/>
                <a:sym typeface="Arial Unicode MS"/>
              </a:defRPr>
            </a:pPr>
            <a:r>
              <a:t>2002 में एम.ए (हिंदी) पाठ्यक्रम का प्रारंभ।</a:t>
            </a:r>
          </a:p>
        </p:txBody>
      </p:sp>
      <p:grpSp>
        <p:nvGrpSpPr>
          <p:cNvPr id="79" name="Rounded Rectangle 2"/>
          <p:cNvGrpSpPr/>
          <p:nvPr/>
        </p:nvGrpSpPr>
        <p:grpSpPr>
          <a:xfrm>
            <a:off x="1904999" y="100327"/>
            <a:ext cx="5357668" cy="2590434"/>
            <a:chOff x="0" y="-1"/>
            <a:chExt cx="5357666" cy="2590432"/>
          </a:xfrm>
        </p:grpSpPr>
        <p:sp>
          <p:nvSpPr>
            <p:cNvPr id="76" name="Rounded Rectangle"/>
            <p:cNvSpPr/>
            <p:nvPr/>
          </p:nvSpPr>
          <p:spPr>
            <a:xfrm>
              <a:off x="0" y="32699"/>
              <a:ext cx="5357667" cy="528223"/>
            </a:xfrm>
            <a:prstGeom prst="roundRect">
              <a:avLst>
                <a:gd name="adj" fmla="val 16667"/>
              </a:avLst>
            </a:prstGeom>
            <a:gradFill flip="none" rotWithShape="1">
              <a:gsLst>
                <a:gs pos="0">
                  <a:srgbClr val="FFC79E"/>
                </a:gs>
                <a:gs pos="25000">
                  <a:srgbClr val="FFCCA8"/>
                </a:gs>
                <a:gs pos="100000">
                  <a:srgbClr val="FFE8DA"/>
                </a:gs>
              </a:gsLst>
              <a:lin ang="16200000" scaled="0"/>
            </a:gradFill>
            <a:ln w="9525" cap="flat">
              <a:solidFill>
                <a:schemeClr val="accent1"/>
              </a:solidFill>
              <a:prstDash val="solid"/>
              <a:round/>
            </a:ln>
            <a:effectLst>
              <a:outerShdw blurRad="63500" dist="38100" dir="5400000" rotWithShape="0">
                <a:srgbClr val="000000">
                  <a:alpha val="40000"/>
                </a:srgbClr>
              </a:outerShdw>
            </a:effectLst>
          </p:spPr>
          <p:txBody>
            <a:bodyPr wrap="square" lIns="45718" tIns="45718" rIns="45718" bIns="45718" numCol="1" anchor="ctr">
              <a:noAutofit/>
            </a:bodyPr>
            <a:lstStyle/>
            <a:p>
              <a:pPr algn="ctr">
                <a:defRPr sz="3000" cap="all">
                  <a:ln w="9000" cap="flat">
                    <a:solidFill>
                      <a:srgbClr val="322E2C"/>
                    </a:solidFill>
                    <a:prstDash val="solid"/>
                    <a:round/>
                  </a:ln>
                  <a:gradFill flip="none" rotWithShape="1">
                    <a:gsLst>
                      <a:gs pos="0">
                        <a:srgbClr val="231D1B"/>
                      </a:gs>
                      <a:gs pos="43000">
                        <a:srgbClr val="493D38"/>
                      </a:gs>
                      <a:gs pos="48000">
                        <a:srgbClr val="443834"/>
                      </a:gs>
                      <a:gs pos="100000">
                        <a:srgbClr val="231D1B"/>
                      </a:gs>
                    </a:gsLst>
                    <a:lin ang="5400000" scaled="0"/>
                  </a:gradFill>
                  <a:latin typeface="Arial Unicode MS"/>
                  <a:ea typeface="Arial Unicode MS"/>
                  <a:cs typeface="Arial Unicode MS"/>
                  <a:sym typeface="Arial Unicode MS"/>
                </a:defRPr>
              </a:pPr>
              <a:endParaRPr/>
            </a:p>
          </p:txBody>
        </p:sp>
        <p:sp>
          <p:nvSpPr>
            <p:cNvPr id="77" name="विभाग का परिचय"/>
            <p:cNvSpPr txBox="1"/>
            <p:nvPr/>
          </p:nvSpPr>
          <p:spPr>
            <a:xfrm>
              <a:off x="75776" y="-1"/>
              <a:ext cx="5206114" cy="5936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noAutofit/>
            </a:bodyPr>
            <a:lstStyle>
              <a:lvl1pPr algn="ctr">
                <a:defRPr sz="3000" cap="all">
                  <a:ln w="9000" cap="flat">
                    <a:solidFill>
                      <a:srgbClr val="322E2C"/>
                    </a:solidFill>
                    <a:prstDash val="solid"/>
                    <a:round/>
                  </a:ln>
                  <a:gradFill flip="none" rotWithShape="1">
                    <a:gsLst>
                      <a:gs pos="0">
                        <a:srgbClr val="231D1B"/>
                      </a:gs>
                      <a:gs pos="43000">
                        <a:srgbClr val="493D38"/>
                      </a:gs>
                      <a:gs pos="48000">
                        <a:srgbClr val="443834"/>
                      </a:gs>
                      <a:gs pos="100000">
                        <a:srgbClr val="231D1B"/>
                      </a:gs>
                    </a:gsLst>
                    <a:lin ang="5400000" scaled="0"/>
                  </a:gradFill>
                  <a:latin typeface="Arial Unicode MS"/>
                  <a:ea typeface="Arial Unicode MS"/>
                  <a:cs typeface="Arial Unicode MS"/>
                  <a:sym typeface="Arial Unicode MS"/>
                </a:defRPr>
              </a:lvl1pPr>
            </a:lstStyle>
            <a:p>
              <a:r>
                <a:t>विभाग का परिचय </a:t>
              </a:r>
            </a:p>
          </p:txBody>
        </p:sp>
        <p:sp>
          <p:nvSpPr>
            <p:cNvPr id="78" name="Rectangle"/>
            <p:cNvSpPr txBox="1"/>
            <p:nvPr/>
          </p:nvSpPr>
          <p:spPr>
            <a:xfrm>
              <a:off x="2428081" y="2304414"/>
              <a:ext cx="426044" cy="286018"/>
            </a:xfrm>
            <a:prstGeom prst="rect">
              <a:avLst/>
            </a:prstGeom>
            <a:noFill/>
            <a:ln w="12700" cap="flat">
              <a:noFill/>
              <a:miter lim="400000"/>
            </a:ln>
            <a:effectLst/>
          </p:spPr>
          <p:txBody>
            <a:bodyPr wrap="square" lIns="45718" tIns="45718" rIns="45718" bIns="45718" numCol="1" anchor="t">
              <a:noAutofit/>
            </a:bodyPr>
            <a:lstStyle/>
            <a:p>
              <a:endParaRPr/>
            </a:p>
          </p:txBody>
        </p:sp>
      </p:grpSp>
      <p:pic>
        <p:nvPicPr>
          <p:cNvPr id="80" name="PHOTO-2023-09-12-14-08-42.jpg" descr="PHOTO-2023-09-12-14-08-42.jpg"/>
          <p:cNvPicPr>
            <a:picLocks noChangeAspect="1"/>
          </p:cNvPicPr>
          <p:nvPr/>
        </p:nvPicPr>
        <p:blipFill>
          <a:blip r:embed="rId2"/>
          <a:srcRect b="1700"/>
          <a:stretch>
            <a:fillRect/>
          </a:stretch>
        </p:blipFill>
        <p:spPr>
          <a:xfrm>
            <a:off x="533400" y="1325537"/>
            <a:ext cx="3964231" cy="2922612"/>
          </a:xfrm>
          <a:prstGeom prst="rect">
            <a:avLst/>
          </a:prstGeom>
          <a:ln w="38100" cap="sq">
            <a:solidFill>
              <a:srgbClr val="000000"/>
            </a:solidFill>
            <a:miter/>
          </a:ln>
          <a:effectLst>
            <a:outerShdw blurRad="50800" dist="38100" dir="2700000"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14="http://schemas.microsoft.com/office/drawing/2010/main" xmlns:m="http://schemas.openxmlformats.org/officeDocument/2006/math"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9" name="Rounded Rectangle 3"/>
          <p:cNvGrpSpPr/>
          <p:nvPr/>
        </p:nvGrpSpPr>
        <p:grpSpPr>
          <a:xfrm>
            <a:off x="685800" y="100327"/>
            <a:ext cx="7848600" cy="599440"/>
            <a:chOff x="0" y="-1"/>
            <a:chExt cx="7848600" cy="599438"/>
          </a:xfrm>
        </p:grpSpPr>
        <p:sp>
          <p:nvSpPr>
            <p:cNvPr id="357" name="Rounded Rectangle"/>
            <p:cNvSpPr/>
            <p:nvPr/>
          </p:nvSpPr>
          <p:spPr>
            <a:xfrm>
              <a:off x="0" y="33020"/>
              <a:ext cx="7848600" cy="533402"/>
            </a:xfrm>
            <a:prstGeom prst="roundRect">
              <a:avLst>
                <a:gd name="adj" fmla="val 16667"/>
              </a:avLst>
            </a:prstGeom>
            <a:gradFill flip="none" rotWithShape="1">
              <a:gsLst>
                <a:gs pos="0">
                  <a:srgbClr val="FFC79E"/>
                </a:gs>
                <a:gs pos="25000">
                  <a:srgbClr val="FFCCA8"/>
                </a:gs>
                <a:gs pos="100000">
                  <a:srgbClr val="FFE8DA"/>
                </a:gs>
              </a:gsLst>
              <a:lin ang="16200000" scaled="0"/>
            </a:gradFill>
            <a:ln w="9525" cap="flat">
              <a:solidFill>
                <a:schemeClr val="accent1"/>
              </a:solidFill>
              <a:prstDash val="solid"/>
              <a:round/>
            </a:ln>
            <a:effectLst>
              <a:outerShdw blurRad="63500" dist="38100" dir="5400000" rotWithShape="0">
                <a:srgbClr val="000000">
                  <a:alpha val="40000"/>
                </a:srgbClr>
              </a:outerShdw>
            </a:effectLst>
          </p:spPr>
          <p:txBody>
            <a:bodyPr wrap="square" lIns="45718" tIns="45718" rIns="45718" bIns="45718" numCol="1" anchor="ctr">
              <a:noAutofit/>
            </a:bodyPr>
            <a:lstStyle/>
            <a:p>
              <a:pPr algn="ctr">
                <a:defRPr sz="3000" cap="all">
                  <a:ln w="9000" cap="flat">
                    <a:solidFill>
                      <a:srgbClr val="322E2C"/>
                    </a:solidFill>
                    <a:prstDash val="solid"/>
                    <a:round/>
                  </a:ln>
                  <a:gradFill flip="none" rotWithShape="1">
                    <a:gsLst>
                      <a:gs pos="0">
                        <a:srgbClr val="231D1B"/>
                      </a:gs>
                      <a:gs pos="43000">
                        <a:srgbClr val="493D38"/>
                      </a:gs>
                      <a:gs pos="48000">
                        <a:srgbClr val="443834"/>
                      </a:gs>
                      <a:gs pos="100000">
                        <a:srgbClr val="231D1B"/>
                      </a:gs>
                    </a:gsLst>
                    <a:lin ang="5400000" scaled="0"/>
                  </a:gradFill>
                  <a:latin typeface="Arial Unicode MS"/>
                  <a:ea typeface="Arial Unicode MS"/>
                  <a:cs typeface="Arial Unicode MS"/>
                  <a:sym typeface="Arial Unicode MS"/>
                </a:defRPr>
              </a:pPr>
              <a:endParaRPr/>
            </a:p>
          </p:txBody>
        </p:sp>
        <p:sp>
          <p:nvSpPr>
            <p:cNvPr id="358" name="छात्राओं द्वारा प्रतियोगिताओं में प्राप्त पुरस्कार"/>
            <p:cNvSpPr txBox="1"/>
            <p:nvPr/>
          </p:nvSpPr>
          <p:spPr>
            <a:xfrm>
              <a:off x="76520" y="-2"/>
              <a:ext cx="7695560" cy="5994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3000" cap="all">
                  <a:ln w="9000" cap="flat">
                    <a:solidFill>
                      <a:srgbClr val="322E2C"/>
                    </a:solidFill>
                    <a:prstDash val="solid"/>
                    <a:round/>
                  </a:ln>
                  <a:gradFill flip="none" rotWithShape="1">
                    <a:gsLst>
                      <a:gs pos="0">
                        <a:srgbClr val="231D1B"/>
                      </a:gs>
                      <a:gs pos="43000">
                        <a:srgbClr val="493D38"/>
                      </a:gs>
                      <a:gs pos="48000">
                        <a:srgbClr val="443834"/>
                      </a:gs>
                      <a:gs pos="100000">
                        <a:srgbClr val="231D1B"/>
                      </a:gs>
                    </a:gsLst>
                    <a:lin ang="5400000" scaled="0"/>
                  </a:gradFill>
                  <a:latin typeface="Arial Unicode MS"/>
                  <a:ea typeface="Arial Unicode MS"/>
                  <a:cs typeface="Arial Unicode MS"/>
                  <a:sym typeface="Arial Unicode MS"/>
                </a:defRPr>
              </a:lvl1pPr>
            </a:lstStyle>
            <a:p>
              <a:r>
                <a:t>छात्राओं द्वारा प्रतियोगिताओं में प्राप्त पुरस्कार  </a:t>
              </a:r>
            </a:p>
          </p:txBody>
        </p:sp>
      </p:grpSp>
      <p:graphicFrame>
        <p:nvGraphicFramePr>
          <p:cNvPr id="360" name="Table 1"/>
          <p:cNvGraphicFramePr/>
          <p:nvPr>
            <p:extLst>
              <p:ext uri="{D42A27DB-BD31-4B8C-83A1-F6EECF244321}">
                <p14:modId xmlns:p14="http://schemas.microsoft.com/office/powerpoint/2010/main" val="1826904204"/>
              </p:ext>
            </p:extLst>
          </p:nvPr>
        </p:nvGraphicFramePr>
        <p:xfrm>
          <a:off x="3056955" y="974790"/>
          <a:ext cx="5714999" cy="3619478"/>
        </p:xfrm>
        <a:graphic>
          <a:graphicData uri="http://schemas.openxmlformats.org/drawingml/2006/table">
            <a:tbl>
              <a:tblPr firstRow="1">
                <a:tableStyleId>{4C3C2611-4C71-4FC5-86AE-919BDF0F9419}</a:tableStyleId>
              </a:tblPr>
              <a:tblGrid>
                <a:gridCol w="1425765">
                  <a:extLst>
                    <a:ext uri="{9D8B030D-6E8A-4147-A177-3AD203B41FA5}">
                      <a16:colId xmlns:a16="http://schemas.microsoft.com/office/drawing/2014/main" val="20000"/>
                    </a:ext>
                  </a:extLst>
                </a:gridCol>
                <a:gridCol w="2003235">
                  <a:extLst>
                    <a:ext uri="{9D8B030D-6E8A-4147-A177-3AD203B41FA5}">
                      <a16:colId xmlns:a16="http://schemas.microsoft.com/office/drawing/2014/main" val="20001"/>
                    </a:ext>
                  </a:extLst>
                </a:gridCol>
                <a:gridCol w="1213690">
                  <a:extLst>
                    <a:ext uri="{9D8B030D-6E8A-4147-A177-3AD203B41FA5}">
                      <a16:colId xmlns:a16="http://schemas.microsoft.com/office/drawing/2014/main" val="20002"/>
                    </a:ext>
                  </a:extLst>
                </a:gridCol>
                <a:gridCol w="1072309">
                  <a:extLst>
                    <a:ext uri="{9D8B030D-6E8A-4147-A177-3AD203B41FA5}">
                      <a16:colId xmlns:a16="http://schemas.microsoft.com/office/drawing/2014/main" val="20003"/>
                    </a:ext>
                  </a:extLst>
                </a:gridCol>
              </a:tblGrid>
              <a:tr h="377216">
                <a:tc>
                  <a:txBody>
                    <a:bodyPr/>
                    <a:lstStyle/>
                    <a:p>
                      <a:pPr>
                        <a:defRPr sz="1800" b="0">
                          <a:solidFill>
                            <a:srgbClr val="000000"/>
                          </a:solidFill>
                        </a:defRPr>
                      </a:pPr>
                      <a:r>
                        <a:rPr sz="1600">
                          <a:solidFill>
                            <a:srgbClr val="434343"/>
                          </a:solidFill>
                          <a:latin typeface="Arial Unicode MS"/>
                          <a:ea typeface="Arial Unicode MS"/>
                          <a:cs typeface="Arial Unicode MS"/>
                          <a:sym typeface="Arial Unicode MS"/>
                        </a:rPr>
                        <a:t>छात्रा</a:t>
                      </a:r>
                    </a:p>
                  </a:txBody>
                  <a:tcPr marL="45720" marR="45720" horzOverflow="overflow">
                    <a:lnL w="12700">
                      <a:solidFill>
                        <a:schemeClr val="accent1"/>
                      </a:solidFill>
                    </a:lnL>
                    <a:lnR w="12700">
                      <a:solidFill>
                        <a:schemeClr val="accent1"/>
                      </a:solidFill>
                    </a:lnR>
                    <a:lnT w="12700">
                      <a:solidFill>
                        <a:schemeClr val="accent1"/>
                      </a:solidFill>
                    </a:lnT>
                    <a:lnB w="25400">
                      <a:solidFill>
                        <a:schemeClr val="accent1"/>
                      </a:solidFill>
                    </a:lnB>
                  </a:tcPr>
                </a:tc>
                <a:tc>
                  <a:txBody>
                    <a:bodyPr/>
                    <a:lstStyle/>
                    <a:p>
                      <a:pPr>
                        <a:defRPr sz="1800" b="0">
                          <a:solidFill>
                            <a:srgbClr val="000000"/>
                          </a:solidFill>
                        </a:defRPr>
                      </a:pPr>
                      <a:r>
                        <a:rPr sz="1600">
                          <a:solidFill>
                            <a:srgbClr val="434343"/>
                          </a:solidFill>
                          <a:latin typeface="Arial Unicode MS"/>
                          <a:ea typeface="Arial Unicode MS"/>
                          <a:cs typeface="Arial Unicode MS"/>
                          <a:sym typeface="Arial Unicode MS"/>
                        </a:rPr>
                        <a:t>कार्यक्रम </a:t>
                      </a:r>
                    </a:p>
                  </a:txBody>
                  <a:tcPr marL="45720" marR="45720" horzOverflow="overflow">
                    <a:lnL w="12700">
                      <a:solidFill>
                        <a:schemeClr val="accent1"/>
                      </a:solidFill>
                    </a:lnL>
                    <a:lnR w="12700">
                      <a:solidFill>
                        <a:schemeClr val="accent1"/>
                      </a:solidFill>
                    </a:lnR>
                    <a:lnT w="12700">
                      <a:solidFill>
                        <a:schemeClr val="accent1"/>
                      </a:solidFill>
                    </a:lnT>
                    <a:lnB w="25400">
                      <a:solidFill>
                        <a:schemeClr val="accent1"/>
                      </a:solidFill>
                    </a:lnB>
                  </a:tcPr>
                </a:tc>
                <a:tc>
                  <a:txBody>
                    <a:bodyPr/>
                    <a:lstStyle/>
                    <a:p>
                      <a:pPr>
                        <a:defRPr sz="1800" b="0">
                          <a:solidFill>
                            <a:srgbClr val="000000"/>
                          </a:solidFill>
                        </a:defRPr>
                      </a:pPr>
                      <a:r>
                        <a:rPr sz="1600">
                          <a:solidFill>
                            <a:srgbClr val="434343"/>
                          </a:solidFill>
                          <a:latin typeface="Arial Unicode MS"/>
                          <a:ea typeface="Arial Unicode MS"/>
                          <a:cs typeface="Arial Unicode MS"/>
                          <a:sym typeface="Arial Unicode MS"/>
                        </a:rPr>
                        <a:t>महाविद्यालय </a:t>
                      </a:r>
                    </a:p>
                  </a:txBody>
                  <a:tcPr marL="45720" marR="45720" horzOverflow="overflow">
                    <a:lnL w="12700">
                      <a:solidFill>
                        <a:schemeClr val="accent1"/>
                      </a:solidFill>
                    </a:lnL>
                    <a:lnR w="12700">
                      <a:solidFill>
                        <a:schemeClr val="accent1"/>
                      </a:solidFill>
                    </a:lnR>
                    <a:lnT w="12700">
                      <a:solidFill>
                        <a:schemeClr val="accent1"/>
                      </a:solidFill>
                    </a:lnT>
                    <a:lnB w="25400">
                      <a:solidFill>
                        <a:schemeClr val="accent1"/>
                      </a:solidFill>
                    </a:lnB>
                  </a:tcPr>
                </a:tc>
                <a:tc>
                  <a:txBody>
                    <a:bodyPr/>
                    <a:lstStyle/>
                    <a:p>
                      <a:pPr>
                        <a:defRPr sz="1800" b="0">
                          <a:solidFill>
                            <a:srgbClr val="000000"/>
                          </a:solidFill>
                        </a:defRPr>
                      </a:pPr>
                      <a:r>
                        <a:rPr sz="1600">
                          <a:solidFill>
                            <a:srgbClr val="434343"/>
                          </a:solidFill>
                          <a:latin typeface="Arial Unicode MS"/>
                          <a:ea typeface="Arial Unicode MS"/>
                          <a:cs typeface="Arial Unicode MS"/>
                          <a:sym typeface="Arial Unicode MS"/>
                        </a:rPr>
                        <a:t>स्थान </a:t>
                      </a:r>
                    </a:p>
                  </a:txBody>
                  <a:tcPr marL="45720" marR="45720" horzOverflow="overflow">
                    <a:lnL w="12700">
                      <a:solidFill>
                        <a:schemeClr val="accent1"/>
                      </a:solidFill>
                    </a:lnL>
                    <a:lnR w="12700">
                      <a:solidFill>
                        <a:schemeClr val="accent1"/>
                      </a:solidFill>
                    </a:lnR>
                    <a:lnT w="12700">
                      <a:solidFill>
                        <a:schemeClr val="accent1"/>
                      </a:solidFill>
                    </a:lnT>
                    <a:lnB w="25400">
                      <a:solidFill>
                        <a:schemeClr val="accent1"/>
                      </a:solidFill>
                    </a:lnB>
                  </a:tcPr>
                </a:tc>
                <a:extLst>
                  <a:ext uri="{0D108BD9-81ED-4DB2-BD59-A6C34878D82A}">
                    <a16:rowId xmlns:a16="http://schemas.microsoft.com/office/drawing/2014/main" val="10000"/>
                  </a:ext>
                </a:extLst>
              </a:tr>
              <a:tr h="582971">
                <a:tc>
                  <a:txBody>
                    <a:bodyPr/>
                    <a:lstStyle/>
                    <a:p>
                      <a:pPr>
                        <a:defRPr sz="1800" b="0">
                          <a:solidFill>
                            <a:srgbClr val="000000"/>
                          </a:solidFill>
                        </a:defRPr>
                      </a:pPr>
                      <a:r>
                        <a:rPr sz="1400" dirty="0" err="1">
                          <a:solidFill>
                            <a:srgbClr val="434343"/>
                          </a:solidFill>
                          <a:latin typeface="Arial Unicode MS"/>
                          <a:ea typeface="Arial Unicode MS"/>
                          <a:cs typeface="Arial Unicode MS"/>
                          <a:sym typeface="Arial Unicode MS"/>
                        </a:rPr>
                        <a:t>सलोनी</a:t>
                      </a:r>
                      <a:r>
                        <a:rPr sz="1400" dirty="0">
                          <a:solidFill>
                            <a:srgbClr val="434343"/>
                          </a:solidFill>
                          <a:latin typeface="Arial Unicode MS"/>
                          <a:ea typeface="Arial Unicode MS"/>
                          <a:cs typeface="Arial Unicode MS"/>
                          <a:sym typeface="Arial Unicode MS"/>
                        </a:rPr>
                        <a:t> </a:t>
                      </a:r>
                      <a:r>
                        <a:rPr sz="1400" dirty="0" err="1">
                          <a:solidFill>
                            <a:srgbClr val="434343"/>
                          </a:solidFill>
                          <a:latin typeface="Arial Unicode MS"/>
                          <a:ea typeface="Arial Unicode MS"/>
                          <a:cs typeface="Arial Unicode MS"/>
                          <a:sym typeface="Arial Unicode MS"/>
                        </a:rPr>
                        <a:t>सिंह</a:t>
                      </a:r>
                      <a:r>
                        <a:rPr sz="1400" dirty="0">
                          <a:solidFill>
                            <a:srgbClr val="434343"/>
                          </a:solidFill>
                          <a:latin typeface="Arial Unicode MS"/>
                          <a:ea typeface="Arial Unicode MS"/>
                          <a:cs typeface="Arial Unicode MS"/>
                          <a:sym typeface="Arial Unicode MS"/>
                        </a:rPr>
                        <a:t> 202</a:t>
                      </a:r>
                      <a:r>
                        <a:rPr lang="en-US" sz="1400" dirty="0">
                          <a:solidFill>
                            <a:srgbClr val="434343"/>
                          </a:solidFill>
                          <a:latin typeface="Arial Unicode MS"/>
                          <a:ea typeface="Arial Unicode MS"/>
                          <a:cs typeface="Arial Unicode MS"/>
                          <a:sym typeface="Arial Unicode MS"/>
                        </a:rPr>
                        <a:t>4</a:t>
                      </a:r>
                      <a:endParaRPr sz="1400" dirty="0">
                        <a:solidFill>
                          <a:srgbClr val="434343"/>
                        </a:solidFill>
                        <a:latin typeface="Arial Unicode MS"/>
                        <a:ea typeface="Arial Unicode MS"/>
                        <a:cs typeface="Arial Unicode MS"/>
                        <a:sym typeface="Arial Unicode MS"/>
                      </a:endParaRPr>
                    </a:p>
                  </a:txBody>
                  <a:tcPr marL="45720" marR="45720" horzOverflow="overflow">
                    <a:lnL w="12700">
                      <a:solidFill>
                        <a:schemeClr val="accent1"/>
                      </a:solidFill>
                    </a:lnL>
                    <a:lnR w="12700">
                      <a:solidFill>
                        <a:schemeClr val="accent1"/>
                      </a:solidFill>
                    </a:lnR>
                    <a:lnT w="25400">
                      <a:solidFill>
                        <a:schemeClr val="accent1"/>
                      </a:solidFill>
                    </a:lnT>
                    <a:lnB w="12700">
                      <a:solidFill>
                        <a:schemeClr val="accent1"/>
                      </a:solidFill>
                    </a:lnB>
                    <a:solidFill>
                      <a:schemeClr val="accent1">
                        <a:alpha val="20000"/>
                      </a:schemeClr>
                    </a:solidFill>
                  </a:tcPr>
                </a:tc>
                <a:tc>
                  <a:txBody>
                    <a:bodyPr/>
                    <a:lstStyle/>
                    <a:p>
                      <a:pPr>
                        <a:defRPr sz="1400" b="0">
                          <a:latin typeface="Arial Unicode MS"/>
                          <a:ea typeface="Arial Unicode MS"/>
                          <a:cs typeface="Arial Unicode MS"/>
                          <a:sym typeface="Arial Unicode MS"/>
                        </a:defRPr>
                      </a:pPr>
                      <a:r>
                        <a:t>वार्षिक पुरस्कार विजेता </a:t>
                      </a:r>
                    </a:p>
                    <a:p>
                      <a:pPr>
                        <a:defRPr sz="1200" b="0">
                          <a:solidFill>
                            <a:srgbClr val="000000"/>
                          </a:solidFill>
                          <a:latin typeface="Arial Unicode MS"/>
                          <a:ea typeface="Arial Unicode MS"/>
                          <a:cs typeface="Arial Unicode MS"/>
                          <a:sym typeface="Arial Unicode MS"/>
                        </a:defRPr>
                      </a:pPr>
                      <a:r>
                        <a:t>(दुर्गा प्रसाद गौड़ मेमोरियल)</a:t>
                      </a:r>
                    </a:p>
                  </a:txBody>
                  <a:tcPr marL="45720" marR="45720" horzOverflow="overflow">
                    <a:lnL w="12700">
                      <a:solidFill>
                        <a:schemeClr val="accent1"/>
                      </a:solidFill>
                    </a:lnL>
                    <a:lnR w="12700">
                      <a:solidFill>
                        <a:schemeClr val="accent1"/>
                      </a:solidFill>
                    </a:lnR>
                    <a:lnT w="25400">
                      <a:solidFill>
                        <a:schemeClr val="accent1"/>
                      </a:solidFill>
                    </a:lnT>
                    <a:lnB w="12700">
                      <a:solidFill>
                        <a:schemeClr val="accent1"/>
                      </a:solidFill>
                    </a:lnB>
                    <a:solidFill>
                      <a:schemeClr val="accent1">
                        <a:alpha val="20000"/>
                      </a:schemeClr>
                    </a:solidFill>
                  </a:tcPr>
                </a:tc>
                <a:tc>
                  <a:txBody>
                    <a:bodyPr/>
                    <a:lstStyle/>
                    <a:p>
                      <a:pPr>
                        <a:defRPr sz="1800" b="0">
                          <a:solidFill>
                            <a:srgbClr val="000000"/>
                          </a:solidFill>
                        </a:defRPr>
                      </a:pPr>
                      <a:r>
                        <a:rPr sz="1400">
                          <a:solidFill>
                            <a:srgbClr val="434343"/>
                          </a:solidFill>
                          <a:latin typeface="Arial Unicode MS"/>
                          <a:ea typeface="Arial Unicode MS"/>
                          <a:cs typeface="Arial Unicode MS"/>
                          <a:sym typeface="Arial Unicode MS"/>
                        </a:rPr>
                        <a:t>भारती कॉलेज </a:t>
                      </a:r>
                    </a:p>
                  </a:txBody>
                  <a:tcPr marL="45720" marR="45720" horzOverflow="overflow">
                    <a:lnL w="12700">
                      <a:solidFill>
                        <a:schemeClr val="accent1"/>
                      </a:solidFill>
                    </a:lnL>
                    <a:lnR w="12700">
                      <a:solidFill>
                        <a:schemeClr val="accent1"/>
                      </a:solidFill>
                    </a:lnR>
                    <a:lnT w="25400">
                      <a:solidFill>
                        <a:schemeClr val="accent1"/>
                      </a:solidFill>
                    </a:lnT>
                    <a:lnB w="12700">
                      <a:solidFill>
                        <a:schemeClr val="accent1"/>
                      </a:solidFill>
                    </a:lnB>
                    <a:solidFill>
                      <a:schemeClr val="accent1">
                        <a:alpha val="20000"/>
                      </a:schemeClr>
                    </a:solidFill>
                  </a:tcPr>
                </a:tc>
                <a:tc>
                  <a:txBody>
                    <a:bodyPr/>
                    <a:lstStyle/>
                    <a:p>
                      <a:pPr>
                        <a:defRPr sz="1800" b="0">
                          <a:solidFill>
                            <a:srgbClr val="000000"/>
                          </a:solidFill>
                        </a:defRPr>
                      </a:pPr>
                      <a:r>
                        <a:rPr sz="1400">
                          <a:solidFill>
                            <a:srgbClr val="434343"/>
                          </a:solidFill>
                          <a:latin typeface="Arial Unicode MS"/>
                          <a:ea typeface="Arial Unicode MS"/>
                          <a:cs typeface="Arial Unicode MS"/>
                          <a:sym typeface="Arial Unicode MS"/>
                        </a:rPr>
                        <a:t>सर्वाधिक अंक </a:t>
                      </a:r>
                    </a:p>
                  </a:txBody>
                  <a:tcPr marL="45720" marR="45720" horzOverflow="overflow">
                    <a:lnL w="12700">
                      <a:solidFill>
                        <a:schemeClr val="accent1"/>
                      </a:solidFill>
                    </a:lnL>
                    <a:lnR w="12700">
                      <a:solidFill>
                        <a:schemeClr val="accent1"/>
                      </a:solidFill>
                    </a:lnR>
                    <a:lnT w="25400">
                      <a:solidFill>
                        <a:schemeClr val="accent1"/>
                      </a:solidFill>
                    </a:lnT>
                    <a:lnB w="12700">
                      <a:solidFill>
                        <a:schemeClr val="accent1"/>
                      </a:solidFill>
                    </a:lnB>
                    <a:solidFill>
                      <a:schemeClr val="accent1">
                        <a:alpha val="20000"/>
                      </a:schemeClr>
                    </a:solidFill>
                  </a:tcPr>
                </a:tc>
                <a:extLst>
                  <a:ext uri="{0D108BD9-81ED-4DB2-BD59-A6C34878D82A}">
                    <a16:rowId xmlns:a16="http://schemas.microsoft.com/office/drawing/2014/main" val="10001"/>
                  </a:ext>
                </a:extLst>
              </a:tr>
              <a:tr h="547900">
                <a:tc>
                  <a:txBody>
                    <a:bodyPr/>
                    <a:lstStyle/>
                    <a:p>
                      <a:pPr>
                        <a:defRPr sz="1800" b="0">
                          <a:solidFill>
                            <a:srgbClr val="000000"/>
                          </a:solidFill>
                        </a:defRPr>
                      </a:pPr>
                      <a:r>
                        <a:rPr sz="1400" dirty="0" err="1">
                          <a:solidFill>
                            <a:srgbClr val="434343"/>
                          </a:solidFill>
                          <a:latin typeface="Arial Unicode MS"/>
                          <a:ea typeface="Arial Unicode MS"/>
                          <a:cs typeface="Arial Unicode MS"/>
                          <a:sym typeface="Arial Unicode MS"/>
                        </a:rPr>
                        <a:t>एश्वर्या</a:t>
                      </a:r>
                      <a:r>
                        <a:rPr sz="1400" dirty="0">
                          <a:solidFill>
                            <a:srgbClr val="434343"/>
                          </a:solidFill>
                          <a:latin typeface="Arial Unicode MS"/>
                          <a:ea typeface="Arial Unicode MS"/>
                          <a:cs typeface="Arial Unicode MS"/>
                          <a:sym typeface="Arial Unicode MS"/>
                        </a:rPr>
                        <a:t> </a:t>
                      </a:r>
                      <a:r>
                        <a:rPr sz="1400" dirty="0" err="1">
                          <a:solidFill>
                            <a:srgbClr val="434343"/>
                          </a:solidFill>
                          <a:latin typeface="Arial Unicode MS"/>
                          <a:ea typeface="Arial Unicode MS"/>
                          <a:cs typeface="Arial Unicode MS"/>
                          <a:sym typeface="Arial Unicode MS"/>
                        </a:rPr>
                        <a:t>मिश्रा</a:t>
                      </a:r>
                      <a:r>
                        <a:rPr sz="1400" dirty="0">
                          <a:solidFill>
                            <a:srgbClr val="434343"/>
                          </a:solidFill>
                          <a:latin typeface="Arial Unicode MS"/>
                          <a:ea typeface="Arial Unicode MS"/>
                          <a:cs typeface="Arial Unicode MS"/>
                          <a:sym typeface="Arial Unicode MS"/>
                        </a:rPr>
                        <a:t> 202</a:t>
                      </a:r>
                      <a:r>
                        <a:rPr lang="en-US" sz="1400" dirty="0">
                          <a:solidFill>
                            <a:srgbClr val="434343"/>
                          </a:solidFill>
                          <a:latin typeface="Arial Unicode MS"/>
                          <a:ea typeface="Arial Unicode MS"/>
                          <a:cs typeface="Arial Unicode MS"/>
                          <a:sym typeface="Arial Unicode MS"/>
                        </a:rPr>
                        <a:t>4</a:t>
                      </a:r>
                      <a:endParaRPr sz="1400" dirty="0">
                        <a:solidFill>
                          <a:srgbClr val="434343"/>
                        </a:solidFill>
                        <a:latin typeface="Arial Unicode MS"/>
                        <a:ea typeface="Arial Unicode MS"/>
                        <a:cs typeface="Arial Unicode MS"/>
                        <a:sym typeface="Arial Unicode MS"/>
                      </a:endParaRPr>
                    </a:p>
                  </a:txBody>
                  <a:tcPr marL="45720" marR="45720" horzOverflow="overflow">
                    <a:lnL w="12700">
                      <a:solidFill>
                        <a:schemeClr val="accent1"/>
                      </a:solidFill>
                    </a:lnL>
                    <a:lnR w="12700">
                      <a:solidFill>
                        <a:schemeClr val="accent1"/>
                      </a:solidFill>
                    </a:lnR>
                    <a:lnT w="12700">
                      <a:solidFill>
                        <a:schemeClr val="accent1"/>
                      </a:solidFill>
                    </a:lnT>
                    <a:lnB w="12700">
                      <a:solidFill>
                        <a:schemeClr val="accent1"/>
                      </a:solidFill>
                    </a:lnB>
                  </a:tcPr>
                </a:tc>
                <a:tc>
                  <a:txBody>
                    <a:bodyPr/>
                    <a:lstStyle/>
                    <a:p>
                      <a:pPr>
                        <a:defRPr sz="1400" b="0">
                          <a:latin typeface="Arial Unicode MS"/>
                          <a:ea typeface="Arial Unicode MS"/>
                          <a:cs typeface="Arial Unicode MS"/>
                          <a:sym typeface="Arial Unicode MS"/>
                        </a:defRPr>
                      </a:pPr>
                      <a:r>
                        <a:t>वार्षिक पुरस्कार विजेता </a:t>
                      </a:r>
                    </a:p>
                    <a:p>
                      <a:pPr>
                        <a:defRPr sz="1100" b="0">
                          <a:latin typeface="Arial Unicode MS"/>
                          <a:ea typeface="Arial Unicode MS"/>
                          <a:cs typeface="Arial Unicode MS"/>
                          <a:sym typeface="Arial Unicode MS"/>
                        </a:defRPr>
                      </a:pPr>
                      <a:r>
                        <a:t>(</a:t>
                      </a:r>
                      <a:r>
                        <a:rPr sz="1200"/>
                        <a:t>बावा रोहित भल्ला पुरस्कार)</a:t>
                      </a:r>
                    </a:p>
                  </a:txBody>
                  <a:tcPr marL="45720" marR="45720" horzOverflow="overflow">
                    <a:lnL w="12700">
                      <a:solidFill>
                        <a:schemeClr val="accent1"/>
                      </a:solidFill>
                    </a:lnL>
                    <a:lnR w="12700">
                      <a:solidFill>
                        <a:schemeClr val="accent1"/>
                      </a:solidFill>
                    </a:lnR>
                    <a:lnT w="12700">
                      <a:solidFill>
                        <a:schemeClr val="accent1"/>
                      </a:solidFill>
                    </a:lnT>
                    <a:lnB w="12700">
                      <a:solidFill>
                        <a:schemeClr val="accent1"/>
                      </a:solidFill>
                    </a:lnB>
                    <a:solidFill>
                      <a:schemeClr val="accent1">
                        <a:alpha val="20000"/>
                      </a:schemeClr>
                    </a:solidFill>
                  </a:tcPr>
                </a:tc>
                <a:tc>
                  <a:txBody>
                    <a:bodyPr/>
                    <a:lstStyle/>
                    <a:p>
                      <a:pPr>
                        <a:defRPr sz="1800" b="0">
                          <a:solidFill>
                            <a:srgbClr val="000000"/>
                          </a:solidFill>
                        </a:defRPr>
                      </a:pPr>
                      <a:r>
                        <a:rPr sz="1400">
                          <a:solidFill>
                            <a:srgbClr val="434343"/>
                          </a:solidFill>
                          <a:latin typeface="Arial Unicode MS"/>
                          <a:ea typeface="Arial Unicode MS"/>
                          <a:cs typeface="Arial Unicode MS"/>
                          <a:sym typeface="Arial Unicode MS"/>
                        </a:rPr>
                        <a:t>भारती कॉलेज </a:t>
                      </a:r>
                    </a:p>
                  </a:txBody>
                  <a:tcPr marL="45720" marR="45720" horzOverflow="overflow">
                    <a:lnL w="12700">
                      <a:solidFill>
                        <a:schemeClr val="accent1"/>
                      </a:solidFill>
                    </a:lnL>
                    <a:lnR w="12700">
                      <a:solidFill>
                        <a:schemeClr val="accent1"/>
                      </a:solidFill>
                    </a:lnR>
                    <a:lnT w="12700">
                      <a:solidFill>
                        <a:schemeClr val="accent1"/>
                      </a:solidFill>
                    </a:lnT>
                    <a:lnB w="12700">
                      <a:solidFill>
                        <a:schemeClr val="accent1"/>
                      </a:solidFill>
                    </a:lnB>
                    <a:solidFill>
                      <a:schemeClr val="accent1">
                        <a:alpha val="20000"/>
                      </a:schemeClr>
                    </a:solidFill>
                  </a:tcPr>
                </a:tc>
                <a:tc>
                  <a:txBody>
                    <a:bodyPr/>
                    <a:lstStyle/>
                    <a:p>
                      <a:pPr>
                        <a:defRPr sz="1800" b="0">
                          <a:solidFill>
                            <a:srgbClr val="000000"/>
                          </a:solidFill>
                        </a:defRPr>
                      </a:pPr>
                      <a:r>
                        <a:rPr sz="1400">
                          <a:solidFill>
                            <a:srgbClr val="434343"/>
                          </a:solidFill>
                          <a:latin typeface="Arial Unicode MS"/>
                          <a:ea typeface="Arial Unicode MS"/>
                          <a:cs typeface="Arial Unicode MS"/>
                          <a:sym typeface="Arial Unicode MS"/>
                        </a:rPr>
                        <a:t>सर्वाधिक अंक </a:t>
                      </a:r>
                    </a:p>
                  </a:txBody>
                  <a:tcPr marL="45720" marR="45720" horzOverflow="overflow">
                    <a:lnL w="12700">
                      <a:solidFill>
                        <a:schemeClr val="accent1"/>
                      </a:solidFill>
                    </a:lnL>
                    <a:lnR w="12700">
                      <a:solidFill>
                        <a:schemeClr val="accent1"/>
                      </a:solidFill>
                    </a:lnR>
                    <a:lnT w="12700">
                      <a:solidFill>
                        <a:schemeClr val="accent1"/>
                      </a:solidFill>
                    </a:lnT>
                    <a:lnB w="12700">
                      <a:solidFill>
                        <a:schemeClr val="accent1"/>
                      </a:solidFill>
                    </a:lnB>
                    <a:solidFill>
                      <a:schemeClr val="accent1">
                        <a:alpha val="20000"/>
                      </a:schemeClr>
                    </a:solidFill>
                  </a:tcPr>
                </a:tc>
                <a:extLst>
                  <a:ext uri="{0D108BD9-81ED-4DB2-BD59-A6C34878D82A}">
                    <a16:rowId xmlns:a16="http://schemas.microsoft.com/office/drawing/2014/main" val="10002"/>
                  </a:ext>
                </a:extLst>
              </a:tr>
              <a:tr h="582971">
                <a:tc>
                  <a:txBody>
                    <a:bodyPr/>
                    <a:lstStyle/>
                    <a:p>
                      <a:pPr>
                        <a:defRPr sz="1800" b="0">
                          <a:solidFill>
                            <a:srgbClr val="000000"/>
                          </a:solidFill>
                        </a:defRPr>
                      </a:pPr>
                      <a:r>
                        <a:rPr sz="1400" dirty="0" err="1">
                          <a:solidFill>
                            <a:srgbClr val="434343"/>
                          </a:solidFill>
                          <a:latin typeface="Arial Unicode MS"/>
                          <a:ea typeface="Arial Unicode MS"/>
                          <a:cs typeface="Arial Unicode MS"/>
                          <a:sym typeface="Arial Unicode MS"/>
                        </a:rPr>
                        <a:t>तृप्ति</a:t>
                      </a:r>
                      <a:r>
                        <a:rPr sz="1400" dirty="0">
                          <a:solidFill>
                            <a:srgbClr val="434343"/>
                          </a:solidFill>
                          <a:latin typeface="Arial Unicode MS"/>
                          <a:ea typeface="Arial Unicode MS"/>
                          <a:cs typeface="Arial Unicode MS"/>
                          <a:sym typeface="Arial Unicode MS"/>
                        </a:rPr>
                        <a:t> </a:t>
                      </a:r>
                      <a:r>
                        <a:rPr sz="1400" dirty="0" err="1">
                          <a:solidFill>
                            <a:srgbClr val="434343"/>
                          </a:solidFill>
                          <a:latin typeface="Arial Unicode MS"/>
                          <a:ea typeface="Arial Unicode MS"/>
                          <a:cs typeface="Arial Unicode MS"/>
                          <a:sym typeface="Arial Unicode MS"/>
                        </a:rPr>
                        <a:t>ढाका</a:t>
                      </a:r>
                      <a:r>
                        <a:rPr sz="1400" dirty="0">
                          <a:solidFill>
                            <a:srgbClr val="434343"/>
                          </a:solidFill>
                          <a:latin typeface="Arial Unicode MS"/>
                          <a:ea typeface="Arial Unicode MS"/>
                          <a:cs typeface="Arial Unicode MS"/>
                          <a:sym typeface="Arial Unicode MS"/>
                        </a:rPr>
                        <a:t> 202</a:t>
                      </a:r>
                      <a:r>
                        <a:rPr lang="en-US" sz="1400" dirty="0">
                          <a:solidFill>
                            <a:srgbClr val="434343"/>
                          </a:solidFill>
                          <a:latin typeface="Arial Unicode MS"/>
                          <a:ea typeface="Arial Unicode MS"/>
                          <a:cs typeface="Arial Unicode MS"/>
                          <a:sym typeface="Arial Unicode MS"/>
                        </a:rPr>
                        <a:t>4</a:t>
                      </a:r>
                      <a:endParaRPr sz="1400" dirty="0">
                        <a:solidFill>
                          <a:srgbClr val="434343"/>
                        </a:solidFill>
                        <a:latin typeface="Arial Unicode MS"/>
                        <a:ea typeface="Arial Unicode MS"/>
                        <a:cs typeface="Arial Unicode MS"/>
                        <a:sym typeface="Arial Unicode MS"/>
                      </a:endParaRPr>
                    </a:p>
                  </a:txBody>
                  <a:tcPr marL="45720" marR="45720" horzOverflow="overflow">
                    <a:lnL w="12700">
                      <a:solidFill>
                        <a:schemeClr val="accent1"/>
                      </a:solidFill>
                    </a:lnL>
                    <a:lnR w="12700">
                      <a:solidFill>
                        <a:schemeClr val="accent1"/>
                      </a:solidFill>
                    </a:lnR>
                    <a:lnT w="12700">
                      <a:solidFill>
                        <a:schemeClr val="accent1"/>
                      </a:solidFill>
                    </a:lnT>
                    <a:lnB w="12700">
                      <a:solidFill>
                        <a:schemeClr val="accent1"/>
                      </a:solidFill>
                    </a:lnB>
                    <a:solidFill>
                      <a:schemeClr val="accent1">
                        <a:alpha val="20000"/>
                      </a:schemeClr>
                    </a:solidFill>
                  </a:tcPr>
                </a:tc>
                <a:tc>
                  <a:txBody>
                    <a:bodyPr/>
                    <a:lstStyle/>
                    <a:p>
                      <a:pPr>
                        <a:defRPr sz="1400" b="0">
                          <a:latin typeface="Arial Unicode MS"/>
                          <a:ea typeface="Arial Unicode MS"/>
                          <a:cs typeface="Arial Unicode MS"/>
                          <a:sym typeface="Arial Unicode MS"/>
                        </a:defRPr>
                      </a:pPr>
                      <a:r>
                        <a:t>वार्षिक पुरस्कार विजेता </a:t>
                      </a:r>
                    </a:p>
                    <a:p>
                      <a:pPr>
                        <a:defRPr sz="1200" b="0">
                          <a:latin typeface="Arial Unicode MS"/>
                          <a:ea typeface="Arial Unicode MS"/>
                          <a:cs typeface="Arial Unicode MS"/>
                          <a:sym typeface="Arial Unicode MS"/>
                        </a:defRPr>
                      </a:pPr>
                      <a:r>
                        <a:t>(गम्भीर मेमोरियल पुरस्कार)</a:t>
                      </a:r>
                    </a:p>
                  </a:txBody>
                  <a:tcPr marL="45720" marR="45720" horzOverflow="overflow">
                    <a:lnL w="12700">
                      <a:solidFill>
                        <a:schemeClr val="accent1"/>
                      </a:solidFill>
                    </a:lnL>
                    <a:lnR w="12700">
                      <a:solidFill>
                        <a:schemeClr val="accent1"/>
                      </a:solidFill>
                    </a:lnR>
                    <a:lnT w="12700">
                      <a:solidFill>
                        <a:schemeClr val="accent1"/>
                      </a:solidFill>
                    </a:lnT>
                    <a:lnB w="12700">
                      <a:solidFill>
                        <a:schemeClr val="accent1"/>
                      </a:solidFill>
                    </a:lnB>
                    <a:solidFill>
                      <a:schemeClr val="accent1">
                        <a:alpha val="20000"/>
                      </a:schemeClr>
                    </a:solidFill>
                  </a:tcPr>
                </a:tc>
                <a:tc>
                  <a:txBody>
                    <a:bodyPr/>
                    <a:lstStyle/>
                    <a:p>
                      <a:pPr>
                        <a:defRPr sz="1800" b="0">
                          <a:solidFill>
                            <a:srgbClr val="000000"/>
                          </a:solidFill>
                        </a:defRPr>
                      </a:pPr>
                      <a:r>
                        <a:rPr sz="1400">
                          <a:solidFill>
                            <a:srgbClr val="434343"/>
                          </a:solidFill>
                          <a:latin typeface="Arial Unicode MS"/>
                          <a:ea typeface="Arial Unicode MS"/>
                          <a:cs typeface="Arial Unicode MS"/>
                          <a:sym typeface="Arial Unicode MS"/>
                        </a:rPr>
                        <a:t>भारती कॉलेज </a:t>
                      </a:r>
                    </a:p>
                  </a:txBody>
                  <a:tcPr marL="45720" marR="45720" horzOverflow="overflow">
                    <a:lnL w="12700">
                      <a:solidFill>
                        <a:schemeClr val="accent1"/>
                      </a:solidFill>
                    </a:lnL>
                    <a:lnR w="12700">
                      <a:solidFill>
                        <a:schemeClr val="accent1"/>
                      </a:solidFill>
                    </a:lnR>
                    <a:lnT w="12700">
                      <a:solidFill>
                        <a:schemeClr val="accent1"/>
                      </a:solidFill>
                    </a:lnT>
                    <a:lnB w="12700">
                      <a:solidFill>
                        <a:schemeClr val="accent1"/>
                      </a:solidFill>
                    </a:lnB>
                    <a:solidFill>
                      <a:schemeClr val="accent1">
                        <a:alpha val="20000"/>
                      </a:schemeClr>
                    </a:solidFill>
                  </a:tcPr>
                </a:tc>
                <a:tc>
                  <a:txBody>
                    <a:bodyPr/>
                    <a:lstStyle/>
                    <a:p>
                      <a:pPr>
                        <a:defRPr sz="1800" b="0">
                          <a:solidFill>
                            <a:srgbClr val="000000"/>
                          </a:solidFill>
                        </a:defRPr>
                      </a:pPr>
                      <a:r>
                        <a:rPr sz="1400">
                          <a:solidFill>
                            <a:srgbClr val="434343"/>
                          </a:solidFill>
                          <a:latin typeface="Arial Unicode MS"/>
                          <a:ea typeface="Arial Unicode MS"/>
                          <a:cs typeface="Arial Unicode MS"/>
                          <a:sym typeface="Arial Unicode MS"/>
                        </a:rPr>
                        <a:t>सर्वाधिक अंक </a:t>
                      </a:r>
                    </a:p>
                  </a:txBody>
                  <a:tcPr marL="45720" marR="45720" horzOverflow="overflow">
                    <a:lnL w="12700">
                      <a:solidFill>
                        <a:schemeClr val="accent1"/>
                      </a:solidFill>
                    </a:lnL>
                    <a:lnR w="12700">
                      <a:solidFill>
                        <a:schemeClr val="accent1"/>
                      </a:solidFill>
                    </a:lnR>
                    <a:lnT w="12700">
                      <a:solidFill>
                        <a:schemeClr val="accent1"/>
                      </a:solidFill>
                    </a:lnT>
                    <a:lnB w="12700">
                      <a:solidFill>
                        <a:schemeClr val="accent1"/>
                      </a:solidFill>
                    </a:lnB>
                    <a:solidFill>
                      <a:schemeClr val="accent1">
                        <a:alpha val="20000"/>
                      </a:schemeClr>
                    </a:solidFill>
                  </a:tcPr>
                </a:tc>
                <a:extLst>
                  <a:ext uri="{0D108BD9-81ED-4DB2-BD59-A6C34878D82A}">
                    <a16:rowId xmlns:a16="http://schemas.microsoft.com/office/drawing/2014/main" val="10003"/>
                  </a:ext>
                </a:extLst>
              </a:tr>
              <a:tr h="582971">
                <a:tc>
                  <a:txBody>
                    <a:bodyPr/>
                    <a:lstStyle/>
                    <a:p>
                      <a:pPr>
                        <a:defRPr sz="1800" b="0">
                          <a:solidFill>
                            <a:srgbClr val="000000"/>
                          </a:solidFill>
                        </a:defRPr>
                      </a:pPr>
                      <a:r>
                        <a:rPr sz="1400" dirty="0" err="1">
                          <a:solidFill>
                            <a:srgbClr val="434343"/>
                          </a:solidFill>
                          <a:latin typeface="Arial Unicode MS"/>
                          <a:ea typeface="Arial Unicode MS"/>
                          <a:cs typeface="Arial Unicode MS"/>
                          <a:sym typeface="Arial Unicode MS"/>
                        </a:rPr>
                        <a:t>सलोनी</a:t>
                      </a:r>
                      <a:r>
                        <a:rPr sz="1400" dirty="0">
                          <a:solidFill>
                            <a:srgbClr val="434343"/>
                          </a:solidFill>
                          <a:latin typeface="Arial Unicode MS"/>
                          <a:ea typeface="Arial Unicode MS"/>
                          <a:cs typeface="Arial Unicode MS"/>
                          <a:sym typeface="Arial Unicode MS"/>
                        </a:rPr>
                        <a:t> </a:t>
                      </a:r>
                      <a:r>
                        <a:rPr sz="1400" dirty="0" err="1">
                          <a:solidFill>
                            <a:srgbClr val="434343"/>
                          </a:solidFill>
                          <a:latin typeface="Arial Unicode MS"/>
                          <a:ea typeface="Arial Unicode MS"/>
                          <a:cs typeface="Arial Unicode MS"/>
                          <a:sym typeface="Arial Unicode MS"/>
                        </a:rPr>
                        <a:t>सिंह</a:t>
                      </a:r>
                      <a:r>
                        <a:rPr sz="1400" dirty="0">
                          <a:solidFill>
                            <a:srgbClr val="434343"/>
                          </a:solidFill>
                          <a:latin typeface="Arial Unicode MS"/>
                          <a:ea typeface="Arial Unicode MS"/>
                          <a:cs typeface="Arial Unicode MS"/>
                          <a:sym typeface="Arial Unicode MS"/>
                        </a:rPr>
                        <a:t> 202</a:t>
                      </a:r>
                      <a:r>
                        <a:rPr lang="en-US" sz="1400" dirty="0">
                          <a:solidFill>
                            <a:srgbClr val="434343"/>
                          </a:solidFill>
                          <a:latin typeface="Arial Unicode MS"/>
                          <a:ea typeface="Arial Unicode MS"/>
                          <a:cs typeface="Arial Unicode MS"/>
                          <a:sym typeface="Arial Unicode MS"/>
                        </a:rPr>
                        <a:t>4</a:t>
                      </a:r>
                      <a:endParaRPr sz="1400" dirty="0">
                        <a:solidFill>
                          <a:srgbClr val="434343"/>
                        </a:solidFill>
                        <a:latin typeface="Arial Unicode MS"/>
                        <a:ea typeface="Arial Unicode MS"/>
                        <a:cs typeface="Arial Unicode MS"/>
                        <a:sym typeface="Arial Unicode MS"/>
                      </a:endParaRPr>
                    </a:p>
                  </a:txBody>
                  <a:tcPr marL="45720" marR="45720" horzOverflow="overflow">
                    <a:lnL w="12700">
                      <a:solidFill>
                        <a:schemeClr val="accent1"/>
                      </a:solidFill>
                    </a:lnL>
                    <a:lnR w="12700">
                      <a:solidFill>
                        <a:schemeClr val="accent1"/>
                      </a:solidFill>
                    </a:lnR>
                    <a:lnT w="12700">
                      <a:solidFill>
                        <a:schemeClr val="accent1"/>
                      </a:solidFill>
                    </a:lnT>
                    <a:lnB w="12700">
                      <a:solidFill>
                        <a:schemeClr val="accent1"/>
                      </a:solidFill>
                    </a:lnB>
                  </a:tcPr>
                </a:tc>
                <a:tc>
                  <a:txBody>
                    <a:bodyPr/>
                    <a:lstStyle/>
                    <a:p>
                      <a:pPr>
                        <a:defRPr sz="1400" b="0">
                          <a:latin typeface="Arial Unicode MS"/>
                          <a:ea typeface="Arial Unicode MS"/>
                          <a:cs typeface="Arial Unicode MS"/>
                          <a:sym typeface="Arial Unicode MS"/>
                        </a:defRPr>
                      </a:pPr>
                      <a:r>
                        <a:t>वार्षिक पुरस्कार विजेता </a:t>
                      </a:r>
                    </a:p>
                    <a:p>
                      <a:pPr algn="l">
                        <a:defRPr sz="1200" b="0">
                          <a:solidFill>
                            <a:srgbClr val="000000"/>
                          </a:solidFill>
                          <a:latin typeface="Arial Unicode MS"/>
                          <a:ea typeface="Arial Unicode MS"/>
                          <a:cs typeface="Arial Unicode MS"/>
                          <a:sym typeface="Arial Unicode MS"/>
                        </a:defRPr>
                      </a:pPr>
                      <a:r>
                        <a:t>(डॉ.सुधा गुप्ता मेमोरियल सम्मान)</a:t>
                      </a:r>
                    </a:p>
                  </a:txBody>
                  <a:tcPr marL="45720" marR="45720" horzOverflow="overflow">
                    <a:lnL w="12700">
                      <a:solidFill>
                        <a:schemeClr val="accent1"/>
                      </a:solidFill>
                    </a:lnL>
                    <a:lnR w="12700">
                      <a:solidFill>
                        <a:schemeClr val="accent1"/>
                      </a:solidFill>
                    </a:lnR>
                    <a:lnT w="12700">
                      <a:solidFill>
                        <a:schemeClr val="accent1"/>
                      </a:solidFill>
                    </a:lnT>
                    <a:lnB w="12700">
                      <a:solidFill>
                        <a:schemeClr val="accent1"/>
                      </a:solidFill>
                    </a:lnB>
                    <a:solidFill>
                      <a:schemeClr val="accent1">
                        <a:alpha val="20000"/>
                      </a:schemeClr>
                    </a:solidFill>
                  </a:tcPr>
                </a:tc>
                <a:tc>
                  <a:txBody>
                    <a:bodyPr/>
                    <a:lstStyle/>
                    <a:p>
                      <a:pPr>
                        <a:defRPr sz="1800" b="0">
                          <a:solidFill>
                            <a:srgbClr val="000000"/>
                          </a:solidFill>
                        </a:defRPr>
                      </a:pPr>
                      <a:r>
                        <a:rPr sz="1400">
                          <a:solidFill>
                            <a:srgbClr val="434343"/>
                          </a:solidFill>
                          <a:latin typeface="Arial Unicode MS"/>
                          <a:ea typeface="Arial Unicode MS"/>
                          <a:cs typeface="Arial Unicode MS"/>
                          <a:sym typeface="Arial Unicode MS"/>
                        </a:rPr>
                        <a:t>भारती कॉलेज </a:t>
                      </a:r>
                    </a:p>
                  </a:txBody>
                  <a:tcPr marL="45720" marR="45720" horzOverflow="overflow">
                    <a:lnL w="12700">
                      <a:solidFill>
                        <a:schemeClr val="accent1"/>
                      </a:solidFill>
                    </a:lnL>
                    <a:lnR w="12700">
                      <a:solidFill>
                        <a:schemeClr val="accent1"/>
                      </a:solidFill>
                    </a:lnR>
                    <a:lnT w="12700">
                      <a:solidFill>
                        <a:schemeClr val="accent1"/>
                      </a:solidFill>
                    </a:lnT>
                    <a:lnB w="12700">
                      <a:solidFill>
                        <a:schemeClr val="accent1"/>
                      </a:solidFill>
                    </a:lnB>
                    <a:solidFill>
                      <a:schemeClr val="accent1">
                        <a:alpha val="20000"/>
                      </a:schemeClr>
                    </a:solidFill>
                  </a:tcPr>
                </a:tc>
                <a:tc>
                  <a:txBody>
                    <a:bodyPr/>
                    <a:lstStyle/>
                    <a:p>
                      <a:pPr>
                        <a:defRPr sz="1800" b="0">
                          <a:solidFill>
                            <a:srgbClr val="000000"/>
                          </a:solidFill>
                        </a:defRPr>
                      </a:pPr>
                      <a:r>
                        <a:rPr sz="1400">
                          <a:solidFill>
                            <a:srgbClr val="434343"/>
                          </a:solidFill>
                          <a:latin typeface="Arial Unicode MS"/>
                          <a:ea typeface="Arial Unicode MS"/>
                          <a:cs typeface="Arial Unicode MS"/>
                          <a:sym typeface="Arial Unicode MS"/>
                        </a:rPr>
                        <a:t>सर्वाधिक अंक </a:t>
                      </a:r>
                    </a:p>
                  </a:txBody>
                  <a:tcPr marL="45720" marR="45720" horzOverflow="overflow">
                    <a:lnL w="12700">
                      <a:solidFill>
                        <a:schemeClr val="accent1"/>
                      </a:solidFill>
                    </a:lnL>
                    <a:lnR w="12700">
                      <a:solidFill>
                        <a:schemeClr val="accent1"/>
                      </a:solidFill>
                    </a:lnR>
                    <a:lnT w="12700">
                      <a:solidFill>
                        <a:schemeClr val="accent1"/>
                      </a:solidFill>
                    </a:lnT>
                    <a:lnB w="12700">
                      <a:solidFill>
                        <a:schemeClr val="accent1"/>
                      </a:solidFill>
                    </a:lnB>
                    <a:solidFill>
                      <a:schemeClr val="accent1">
                        <a:alpha val="20000"/>
                      </a:schemeClr>
                    </a:solidFill>
                  </a:tcPr>
                </a:tc>
                <a:extLst>
                  <a:ext uri="{0D108BD9-81ED-4DB2-BD59-A6C34878D82A}">
                    <a16:rowId xmlns:a16="http://schemas.microsoft.com/office/drawing/2014/main" val="10004"/>
                  </a:ext>
                </a:extLst>
              </a:tr>
              <a:tr h="582971">
                <a:tc>
                  <a:txBody>
                    <a:bodyPr/>
                    <a:lstStyle/>
                    <a:p>
                      <a:pPr>
                        <a:defRPr sz="1800" b="0">
                          <a:solidFill>
                            <a:srgbClr val="000000"/>
                          </a:solidFill>
                        </a:defRPr>
                      </a:pPr>
                      <a:r>
                        <a:rPr sz="1400" dirty="0" err="1">
                          <a:solidFill>
                            <a:srgbClr val="434343"/>
                          </a:solidFill>
                          <a:latin typeface="Arial Unicode MS"/>
                          <a:ea typeface="Arial Unicode MS"/>
                          <a:cs typeface="Arial Unicode MS"/>
                          <a:sym typeface="Arial Unicode MS"/>
                        </a:rPr>
                        <a:t>पूजा</a:t>
                      </a:r>
                      <a:r>
                        <a:rPr sz="1400" dirty="0">
                          <a:solidFill>
                            <a:srgbClr val="434343"/>
                          </a:solidFill>
                          <a:latin typeface="Arial Unicode MS"/>
                          <a:ea typeface="Arial Unicode MS"/>
                          <a:cs typeface="Arial Unicode MS"/>
                          <a:sym typeface="Arial Unicode MS"/>
                        </a:rPr>
                        <a:t> </a:t>
                      </a:r>
                      <a:r>
                        <a:rPr sz="1400" dirty="0" err="1">
                          <a:solidFill>
                            <a:srgbClr val="434343"/>
                          </a:solidFill>
                          <a:latin typeface="Arial Unicode MS"/>
                          <a:ea typeface="Arial Unicode MS"/>
                          <a:cs typeface="Arial Unicode MS"/>
                          <a:sym typeface="Arial Unicode MS"/>
                        </a:rPr>
                        <a:t>कुमारी</a:t>
                      </a:r>
                      <a:r>
                        <a:rPr sz="1400" dirty="0">
                          <a:solidFill>
                            <a:srgbClr val="434343"/>
                          </a:solidFill>
                          <a:latin typeface="Arial Unicode MS"/>
                          <a:ea typeface="Arial Unicode MS"/>
                          <a:cs typeface="Arial Unicode MS"/>
                          <a:sym typeface="Arial Unicode MS"/>
                        </a:rPr>
                        <a:t> 202</a:t>
                      </a:r>
                      <a:r>
                        <a:rPr lang="en-US" sz="1400" dirty="0">
                          <a:solidFill>
                            <a:srgbClr val="434343"/>
                          </a:solidFill>
                          <a:latin typeface="Arial Unicode MS"/>
                          <a:ea typeface="Arial Unicode MS"/>
                          <a:cs typeface="Arial Unicode MS"/>
                          <a:sym typeface="Arial Unicode MS"/>
                        </a:rPr>
                        <a:t>4</a:t>
                      </a:r>
                      <a:endParaRPr sz="1400" dirty="0">
                        <a:solidFill>
                          <a:srgbClr val="434343"/>
                        </a:solidFill>
                        <a:latin typeface="Arial Unicode MS"/>
                        <a:ea typeface="Arial Unicode MS"/>
                        <a:cs typeface="Arial Unicode MS"/>
                        <a:sym typeface="Arial Unicode MS"/>
                      </a:endParaRPr>
                    </a:p>
                  </a:txBody>
                  <a:tcPr marL="45720" marR="45720" horzOverflow="overflow">
                    <a:lnL w="12700">
                      <a:solidFill>
                        <a:schemeClr val="accent1"/>
                      </a:solidFill>
                    </a:lnL>
                    <a:lnR w="12700">
                      <a:solidFill>
                        <a:schemeClr val="accent1"/>
                      </a:solidFill>
                    </a:lnR>
                    <a:lnT w="12700">
                      <a:solidFill>
                        <a:schemeClr val="accent1"/>
                      </a:solidFill>
                    </a:lnT>
                    <a:lnB w="12700">
                      <a:solidFill>
                        <a:schemeClr val="accent1"/>
                      </a:solidFill>
                    </a:lnB>
                    <a:solidFill>
                      <a:schemeClr val="accent1">
                        <a:alpha val="20000"/>
                      </a:schemeClr>
                    </a:solidFill>
                  </a:tcPr>
                </a:tc>
                <a:tc>
                  <a:txBody>
                    <a:bodyPr/>
                    <a:lstStyle/>
                    <a:p>
                      <a:pPr>
                        <a:defRPr sz="1400" b="0">
                          <a:latin typeface="Arial Unicode MS"/>
                          <a:ea typeface="Arial Unicode MS"/>
                          <a:cs typeface="Arial Unicode MS"/>
                          <a:sym typeface="Arial Unicode MS"/>
                        </a:defRPr>
                      </a:pPr>
                      <a:r>
                        <a:t>वार्षिक पुरस्कार विजेता </a:t>
                      </a:r>
                    </a:p>
                    <a:p>
                      <a:pPr>
                        <a:defRPr sz="1200" b="0">
                          <a:solidFill>
                            <a:srgbClr val="000000"/>
                          </a:solidFill>
                          <a:latin typeface="Arial Unicode MS"/>
                          <a:ea typeface="Arial Unicode MS"/>
                          <a:cs typeface="Arial Unicode MS"/>
                          <a:sym typeface="Arial Unicode MS"/>
                        </a:defRPr>
                      </a:pPr>
                      <a:r>
                        <a:t>(दुर्गा प्रसाद गौड़ मेमोरियल)</a:t>
                      </a:r>
                    </a:p>
                  </a:txBody>
                  <a:tcPr marL="45720" marR="45720" horzOverflow="overflow">
                    <a:lnL w="12700">
                      <a:solidFill>
                        <a:schemeClr val="accent1"/>
                      </a:solidFill>
                    </a:lnL>
                    <a:lnR w="12700">
                      <a:solidFill>
                        <a:schemeClr val="accent1"/>
                      </a:solidFill>
                    </a:lnR>
                    <a:lnT w="12700">
                      <a:solidFill>
                        <a:schemeClr val="accent1"/>
                      </a:solidFill>
                    </a:lnT>
                    <a:lnB w="12700">
                      <a:solidFill>
                        <a:schemeClr val="accent1"/>
                      </a:solidFill>
                    </a:lnB>
                    <a:solidFill>
                      <a:schemeClr val="accent1">
                        <a:alpha val="20000"/>
                      </a:schemeClr>
                    </a:solidFill>
                  </a:tcPr>
                </a:tc>
                <a:tc>
                  <a:txBody>
                    <a:bodyPr/>
                    <a:lstStyle/>
                    <a:p>
                      <a:pPr>
                        <a:defRPr sz="1800" b="0">
                          <a:solidFill>
                            <a:srgbClr val="000000"/>
                          </a:solidFill>
                        </a:defRPr>
                      </a:pPr>
                      <a:r>
                        <a:rPr sz="1400">
                          <a:solidFill>
                            <a:srgbClr val="434343"/>
                          </a:solidFill>
                          <a:latin typeface="Arial Unicode MS"/>
                          <a:ea typeface="Arial Unicode MS"/>
                          <a:cs typeface="Arial Unicode MS"/>
                          <a:sym typeface="Arial Unicode MS"/>
                        </a:rPr>
                        <a:t>भारती कॉलेज </a:t>
                      </a:r>
                    </a:p>
                  </a:txBody>
                  <a:tcPr marL="45720" marR="45720" horzOverflow="overflow">
                    <a:lnL w="12700">
                      <a:solidFill>
                        <a:schemeClr val="accent1"/>
                      </a:solidFill>
                    </a:lnL>
                    <a:lnR w="12700">
                      <a:solidFill>
                        <a:schemeClr val="accent1"/>
                      </a:solidFill>
                    </a:lnR>
                    <a:lnT w="12700">
                      <a:solidFill>
                        <a:schemeClr val="accent1"/>
                      </a:solidFill>
                    </a:lnT>
                    <a:lnB w="12700">
                      <a:solidFill>
                        <a:schemeClr val="accent1"/>
                      </a:solidFill>
                    </a:lnB>
                    <a:solidFill>
                      <a:schemeClr val="accent1">
                        <a:alpha val="20000"/>
                      </a:schemeClr>
                    </a:solidFill>
                  </a:tcPr>
                </a:tc>
                <a:tc>
                  <a:txBody>
                    <a:bodyPr/>
                    <a:lstStyle/>
                    <a:p>
                      <a:pPr>
                        <a:defRPr sz="1800" b="0">
                          <a:solidFill>
                            <a:srgbClr val="000000"/>
                          </a:solidFill>
                        </a:defRPr>
                      </a:pPr>
                      <a:r>
                        <a:rPr sz="1400">
                          <a:solidFill>
                            <a:srgbClr val="434343"/>
                          </a:solidFill>
                          <a:latin typeface="Arial Unicode MS"/>
                          <a:ea typeface="Arial Unicode MS"/>
                          <a:cs typeface="Arial Unicode MS"/>
                          <a:sym typeface="Arial Unicode MS"/>
                        </a:rPr>
                        <a:t>सर्वाधिक अंक </a:t>
                      </a:r>
                    </a:p>
                  </a:txBody>
                  <a:tcPr marL="45720" marR="45720" horzOverflow="overflow">
                    <a:lnL w="12700">
                      <a:solidFill>
                        <a:schemeClr val="accent1"/>
                      </a:solidFill>
                    </a:lnL>
                    <a:lnR w="12700">
                      <a:solidFill>
                        <a:schemeClr val="accent1"/>
                      </a:solidFill>
                    </a:lnR>
                    <a:lnT w="12700">
                      <a:solidFill>
                        <a:schemeClr val="accent1"/>
                      </a:solidFill>
                    </a:lnT>
                    <a:lnB w="12700">
                      <a:solidFill>
                        <a:schemeClr val="accent1"/>
                      </a:solidFill>
                    </a:lnB>
                    <a:solidFill>
                      <a:schemeClr val="accent1">
                        <a:alpha val="20000"/>
                      </a:schemeClr>
                    </a:solidFill>
                  </a:tcPr>
                </a:tc>
                <a:extLst>
                  <a:ext uri="{0D108BD9-81ED-4DB2-BD59-A6C34878D82A}">
                    <a16:rowId xmlns:a16="http://schemas.microsoft.com/office/drawing/2014/main" val="10005"/>
                  </a:ext>
                </a:extLst>
              </a:tr>
              <a:tr h="362478">
                <a:tc>
                  <a:txBody>
                    <a:bodyPr/>
                    <a:lstStyle/>
                    <a:p>
                      <a:pPr algn="l">
                        <a:defRPr sz="1400" b="0">
                          <a:sym typeface="Arial"/>
                        </a:defRPr>
                      </a:pPr>
                      <a:endParaRPr/>
                    </a:p>
                  </a:txBody>
                  <a:tcPr marL="0" marR="0" marT="0" marB="0" horzOverflow="overflow">
                    <a:lnL w="12700">
                      <a:solidFill>
                        <a:schemeClr val="accent1"/>
                      </a:solidFill>
                    </a:lnL>
                    <a:lnR w="12700">
                      <a:solidFill>
                        <a:schemeClr val="accent1"/>
                      </a:solidFill>
                    </a:lnR>
                    <a:lnT w="12700">
                      <a:solidFill>
                        <a:schemeClr val="accent1"/>
                      </a:solidFill>
                    </a:lnT>
                    <a:lnB w="12700">
                      <a:solidFill>
                        <a:schemeClr val="accent1"/>
                      </a:solidFill>
                    </a:lnB>
                    <a:solidFill>
                      <a:schemeClr val="accent1">
                        <a:alpha val="20000"/>
                      </a:schemeClr>
                    </a:solidFill>
                  </a:tcPr>
                </a:tc>
                <a:tc>
                  <a:txBody>
                    <a:bodyPr/>
                    <a:lstStyle/>
                    <a:p>
                      <a:pPr algn="l">
                        <a:defRPr sz="1400" b="0">
                          <a:sym typeface="Arial"/>
                        </a:defRPr>
                      </a:pPr>
                      <a:endParaRPr/>
                    </a:p>
                  </a:txBody>
                  <a:tcPr marL="0" marR="0" marT="0" marB="0" horzOverflow="overflow">
                    <a:lnL w="12700">
                      <a:solidFill>
                        <a:schemeClr val="accent1"/>
                      </a:solidFill>
                    </a:lnL>
                    <a:lnR w="12700">
                      <a:solidFill>
                        <a:schemeClr val="accent1"/>
                      </a:solidFill>
                    </a:lnR>
                    <a:lnT w="12700">
                      <a:solidFill>
                        <a:schemeClr val="accent1"/>
                      </a:solidFill>
                    </a:lnT>
                    <a:lnB w="12700">
                      <a:solidFill>
                        <a:schemeClr val="accent1"/>
                      </a:solidFill>
                    </a:lnB>
                    <a:solidFill>
                      <a:schemeClr val="accent1">
                        <a:alpha val="20000"/>
                      </a:schemeClr>
                    </a:solidFill>
                  </a:tcPr>
                </a:tc>
                <a:tc>
                  <a:txBody>
                    <a:bodyPr/>
                    <a:lstStyle/>
                    <a:p>
                      <a:pPr>
                        <a:defRPr sz="1400" b="0">
                          <a:latin typeface="Arial Unicode MS"/>
                          <a:ea typeface="Arial Unicode MS"/>
                          <a:cs typeface="Arial Unicode MS"/>
                          <a:sym typeface="Arial Unicode MS"/>
                        </a:defRPr>
                      </a:pPr>
                      <a:endParaRPr/>
                    </a:p>
                  </a:txBody>
                  <a:tcPr marL="45720" marR="45720" horzOverflow="overflow">
                    <a:lnL w="12700">
                      <a:solidFill>
                        <a:schemeClr val="accent1"/>
                      </a:solidFill>
                    </a:lnL>
                    <a:lnR w="12700">
                      <a:solidFill>
                        <a:schemeClr val="accent1"/>
                      </a:solidFill>
                    </a:lnR>
                    <a:lnT w="12700">
                      <a:solidFill>
                        <a:schemeClr val="accent1"/>
                      </a:solidFill>
                    </a:lnT>
                    <a:lnB w="12700">
                      <a:solidFill>
                        <a:schemeClr val="accent1"/>
                      </a:solidFill>
                    </a:lnB>
                    <a:solidFill>
                      <a:schemeClr val="accent1">
                        <a:alpha val="20000"/>
                      </a:schemeClr>
                    </a:solidFill>
                  </a:tcPr>
                </a:tc>
                <a:tc>
                  <a:txBody>
                    <a:bodyPr/>
                    <a:lstStyle/>
                    <a:p>
                      <a:pPr>
                        <a:defRPr sz="1400" b="0">
                          <a:latin typeface="Arial Unicode MS"/>
                          <a:ea typeface="Arial Unicode MS"/>
                          <a:cs typeface="Arial Unicode MS"/>
                          <a:sym typeface="Arial Unicode MS"/>
                        </a:defRPr>
                      </a:pPr>
                      <a:endParaRPr dirty="0"/>
                    </a:p>
                  </a:txBody>
                  <a:tcPr marL="45720" marR="45720" horzOverflow="overflow">
                    <a:lnL w="12700">
                      <a:solidFill>
                        <a:schemeClr val="accent1"/>
                      </a:solidFill>
                    </a:lnL>
                    <a:lnR w="12700">
                      <a:solidFill>
                        <a:schemeClr val="accent1"/>
                      </a:solidFill>
                    </a:lnR>
                    <a:lnT w="12700">
                      <a:solidFill>
                        <a:schemeClr val="accent1"/>
                      </a:solidFill>
                    </a:lnT>
                    <a:lnB w="12700">
                      <a:solidFill>
                        <a:schemeClr val="accent1"/>
                      </a:solidFill>
                    </a:lnB>
                    <a:solidFill>
                      <a:schemeClr val="accent1">
                        <a:alpha val="20000"/>
                      </a:schemeClr>
                    </a:solidFill>
                  </a:tcPr>
                </a:tc>
                <a:extLst>
                  <a:ext uri="{0D108BD9-81ED-4DB2-BD59-A6C34878D82A}">
                    <a16:rowId xmlns:a16="http://schemas.microsoft.com/office/drawing/2014/main" val="1000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14="http://schemas.microsoft.com/office/drawing/2010/main" xmlns:m="http://schemas.openxmlformats.org/officeDocument/2006/math"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2" name="Rounded Rectangle 2"/>
          <p:cNvGrpSpPr/>
          <p:nvPr/>
        </p:nvGrpSpPr>
        <p:grpSpPr>
          <a:xfrm>
            <a:off x="1600200" y="62227"/>
            <a:ext cx="6324600" cy="599440"/>
            <a:chOff x="0" y="-1"/>
            <a:chExt cx="6324600" cy="599438"/>
          </a:xfrm>
        </p:grpSpPr>
        <p:sp>
          <p:nvSpPr>
            <p:cNvPr id="400" name="Rounded Rectangle"/>
            <p:cNvSpPr/>
            <p:nvPr/>
          </p:nvSpPr>
          <p:spPr>
            <a:xfrm>
              <a:off x="0" y="71120"/>
              <a:ext cx="6324600" cy="457202"/>
            </a:xfrm>
            <a:prstGeom prst="roundRect">
              <a:avLst>
                <a:gd name="adj" fmla="val 16667"/>
              </a:avLst>
            </a:prstGeom>
            <a:gradFill flip="none" rotWithShape="1">
              <a:gsLst>
                <a:gs pos="0">
                  <a:srgbClr val="FFC79E"/>
                </a:gs>
                <a:gs pos="25000">
                  <a:srgbClr val="FFCCA8"/>
                </a:gs>
                <a:gs pos="100000">
                  <a:srgbClr val="FFE8DA"/>
                </a:gs>
              </a:gsLst>
              <a:lin ang="16200000" scaled="0"/>
            </a:gradFill>
            <a:ln w="9525" cap="flat">
              <a:solidFill>
                <a:schemeClr val="accent1"/>
              </a:solidFill>
              <a:prstDash val="solid"/>
              <a:round/>
            </a:ln>
            <a:effectLst>
              <a:outerShdw blurRad="63500" dist="38100" dir="5400000" rotWithShape="0">
                <a:srgbClr val="000000">
                  <a:alpha val="40000"/>
                </a:srgbClr>
              </a:outerShdw>
            </a:effectLst>
          </p:spPr>
          <p:txBody>
            <a:bodyPr wrap="square" lIns="45718" tIns="45718" rIns="45718" bIns="45718" numCol="1" anchor="ctr">
              <a:noAutofit/>
            </a:bodyPr>
            <a:lstStyle/>
            <a:p>
              <a:pPr algn="ctr">
                <a:defRPr sz="3000" cap="all">
                  <a:ln w="9000" cap="flat">
                    <a:solidFill>
                      <a:srgbClr val="322E2C"/>
                    </a:solidFill>
                    <a:prstDash val="solid"/>
                    <a:round/>
                  </a:ln>
                  <a:gradFill flip="none" rotWithShape="1">
                    <a:gsLst>
                      <a:gs pos="0">
                        <a:srgbClr val="231D1B"/>
                      </a:gs>
                      <a:gs pos="43000">
                        <a:srgbClr val="493D38"/>
                      </a:gs>
                      <a:gs pos="48000">
                        <a:srgbClr val="443834"/>
                      </a:gs>
                      <a:gs pos="100000">
                        <a:srgbClr val="231D1B"/>
                      </a:gs>
                    </a:gsLst>
                    <a:lin ang="5400000" scaled="0"/>
                  </a:gradFill>
                  <a:latin typeface="Arial Unicode MS"/>
                  <a:ea typeface="Arial Unicode MS"/>
                  <a:cs typeface="Arial Unicode MS"/>
                  <a:sym typeface="Arial Unicode MS"/>
                </a:defRPr>
              </a:pPr>
              <a:endParaRPr/>
            </a:p>
          </p:txBody>
        </p:sp>
        <p:sp>
          <p:nvSpPr>
            <p:cNvPr id="401" name="विषय विशेषज्ञ के रूप में व्याख्यान"/>
            <p:cNvSpPr txBox="1"/>
            <p:nvPr/>
          </p:nvSpPr>
          <p:spPr>
            <a:xfrm>
              <a:off x="72800" y="-2"/>
              <a:ext cx="6178999" cy="5994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3000" cap="all">
                  <a:ln w="9000" cap="flat">
                    <a:solidFill>
                      <a:srgbClr val="322E2C"/>
                    </a:solidFill>
                    <a:prstDash val="solid"/>
                    <a:round/>
                  </a:ln>
                  <a:gradFill flip="none" rotWithShape="1">
                    <a:gsLst>
                      <a:gs pos="0">
                        <a:srgbClr val="231D1B"/>
                      </a:gs>
                      <a:gs pos="43000">
                        <a:srgbClr val="493D38"/>
                      </a:gs>
                      <a:gs pos="48000">
                        <a:srgbClr val="443834"/>
                      </a:gs>
                      <a:gs pos="100000">
                        <a:srgbClr val="231D1B"/>
                      </a:gs>
                    </a:gsLst>
                    <a:lin ang="5400000" scaled="0"/>
                  </a:gradFill>
                  <a:latin typeface="Arial Unicode MS"/>
                  <a:ea typeface="Arial Unicode MS"/>
                  <a:cs typeface="Arial Unicode MS"/>
                  <a:sym typeface="Arial Unicode MS"/>
                </a:defRPr>
              </a:lvl1pPr>
            </a:lstStyle>
            <a:p>
              <a:r>
                <a:t>विषय विशेषज्ञ के रूप में व्याख्यान </a:t>
              </a:r>
            </a:p>
          </p:txBody>
        </p:sp>
      </p:grpSp>
      <p:sp>
        <p:nvSpPr>
          <p:cNvPr id="403" name="Rectangle 3"/>
          <p:cNvSpPr txBox="1">
            <a:spLocks noGrp="1"/>
          </p:cNvSpPr>
          <p:nvPr>
            <p:ph type="body" idx="1"/>
          </p:nvPr>
        </p:nvSpPr>
        <p:spPr>
          <a:xfrm>
            <a:off x="2409246" y="-243935"/>
            <a:ext cx="6407282" cy="4815961"/>
          </a:xfrm>
          <a:prstGeom prst="rect">
            <a:avLst/>
          </a:prstGeom>
        </p:spPr>
        <p:txBody>
          <a:bodyPr/>
          <a:lstStyle/>
          <a:p>
            <a:pPr algn="just">
              <a:lnSpc>
                <a:spcPct val="120000"/>
              </a:lnSpc>
              <a:buClrTx/>
              <a:buSzPts val="1200"/>
              <a:buFont typeface="Arial Unicode MS"/>
              <a:buChar char="❖"/>
              <a:defRPr sz="1200">
                <a:latin typeface="Arial Unicode MS"/>
                <a:ea typeface="Arial Unicode MS"/>
                <a:cs typeface="Arial Unicode MS"/>
                <a:sym typeface="Arial Unicode MS"/>
              </a:defRPr>
            </a:pPr>
            <a:endParaRPr/>
          </a:p>
          <a:p>
            <a:pPr algn="just">
              <a:lnSpc>
                <a:spcPct val="120000"/>
              </a:lnSpc>
              <a:buClrTx/>
              <a:buSzPts val="1200"/>
              <a:buFont typeface="Arial Unicode MS"/>
              <a:buChar char="❖"/>
              <a:defRPr sz="1200">
                <a:latin typeface="Arial Unicode MS"/>
                <a:ea typeface="Arial Unicode MS"/>
                <a:cs typeface="Arial Unicode MS"/>
                <a:sym typeface="Arial Unicode MS"/>
              </a:defRPr>
            </a:pPr>
            <a:endParaRPr/>
          </a:p>
          <a:p>
            <a:pPr algn="just">
              <a:lnSpc>
                <a:spcPct val="120000"/>
              </a:lnSpc>
              <a:buClrTx/>
              <a:buSzPts val="1200"/>
              <a:buFont typeface="Arial Unicode MS"/>
              <a:buChar char="❖"/>
              <a:defRPr sz="1200">
                <a:latin typeface="Arial Unicode MS"/>
                <a:ea typeface="Arial Unicode MS"/>
                <a:cs typeface="Arial Unicode MS"/>
                <a:sym typeface="Arial Unicode MS"/>
              </a:defRPr>
            </a:pPr>
            <a:endParaRPr/>
          </a:p>
          <a:p>
            <a:pPr algn="just">
              <a:lnSpc>
                <a:spcPct val="120000"/>
              </a:lnSpc>
              <a:buClrTx/>
              <a:buSzPts val="1200"/>
              <a:buFont typeface="Arial Unicode MS"/>
              <a:buChar char="❖"/>
              <a:defRPr sz="1200">
                <a:latin typeface="Arial Unicode MS"/>
                <a:ea typeface="Arial Unicode MS"/>
                <a:cs typeface="Arial Unicode MS"/>
                <a:sym typeface="Arial Unicode MS"/>
              </a:defRPr>
            </a:pPr>
            <a:r>
              <a:t>भारतीय साहित्य और दर्शन संघ द्वारा आयोजित संगोष्ठी में 21/05/2023 को प्रमुख अथिति वक्ता के रूप में आमंत्रित।</a:t>
            </a:r>
          </a:p>
          <a:p>
            <a:pPr algn="just">
              <a:lnSpc>
                <a:spcPct val="120000"/>
              </a:lnSpc>
              <a:buClrTx/>
              <a:buSzPts val="1200"/>
              <a:buFont typeface="Arial Unicode MS"/>
              <a:buChar char="❖"/>
              <a:defRPr sz="1200">
                <a:latin typeface="Arial Unicode MS"/>
                <a:ea typeface="Arial Unicode MS"/>
                <a:cs typeface="Arial Unicode MS"/>
                <a:sym typeface="Arial Unicode MS"/>
              </a:defRPr>
            </a:pPr>
            <a:r>
              <a:t>महात्मा गांधी बालिका विद्यालय फ़िरोज़ाबाद द्वारा 11/06/2023 को राष्ट्रीय संगोष्ठी में वक्ता के रूप में आमंत्रित।</a:t>
            </a:r>
          </a:p>
          <a:p>
            <a:pPr algn="just">
              <a:lnSpc>
                <a:spcPct val="120000"/>
              </a:lnSpc>
              <a:buClrTx/>
              <a:buSzPts val="1200"/>
              <a:buFont typeface="Arial Unicode MS"/>
              <a:buChar char="❖"/>
              <a:defRPr sz="1200">
                <a:latin typeface="Arial Unicode MS"/>
                <a:ea typeface="Arial Unicode MS"/>
                <a:cs typeface="Arial Unicode MS"/>
                <a:sym typeface="Arial Unicode MS"/>
              </a:defRPr>
            </a:pPr>
            <a:r>
              <a:t>भारतीय शिक्षा प्रणाली द्वारा आयोजित  में 21/11/2023 को अथिति वक्ता के रूप में आमंत्रित।</a:t>
            </a:r>
          </a:p>
        </p:txBody>
      </p:sp>
      <p:sp>
        <p:nvSpPr>
          <p:cNvPr id="404" name="Rectangle 6"/>
          <p:cNvSpPr txBox="1"/>
          <p:nvPr/>
        </p:nvSpPr>
        <p:spPr>
          <a:xfrm>
            <a:off x="296440" y="1242504"/>
            <a:ext cx="1517635" cy="421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2000">
                <a:gradFill flip="none" rotWithShape="1">
                  <a:gsLst>
                    <a:gs pos="0">
                      <a:srgbClr val="1A4166"/>
                    </a:gs>
                    <a:gs pos="78000">
                      <a:srgbClr val="528FCF"/>
                    </a:gs>
                    <a:gs pos="100000">
                      <a:srgbClr val="EFF4FA"/>
                    </a:gs>
                  </a:gsLst>
                  <a:lin ang="5400000" scaled="0"/>
                </a:gradFill>
                <a:latin typeface="Arial Unicode MS"/>
                <a:ea typeface="Arial Unicode MS"/>
                <a:cs typeface="Arial Unicode MS"/>
                <a:sym typeface="Arial Unicode MS"/>
              </a:defRPr>
            </a:lvl1pPr>
          </a:lstStyle>
          <a:p>
            <a:r>
              <a:t>प्रो. मन्जु शर्मा  </a:t>
            </a:r>
          </a:p>
        </p:txBody>
      </p:sp>
      <p:pic>
        <p:nvPicPr>
          <p:cNvPr id="405" name="Picture 1" descr="Picture 1"/>
          <p:cNvPicPr>
            <a:picLocks noChangeAspect="1"/>
          </p:cNvPicPr>
          <p:nvPr/>
        </p:nvPicPr>
        <p:blipFill>
          <a:blip r:embed="rId2"/>
          <a:srcRect r="3"/>
          <a:stretch>
            <a:fillRect/>
          </a:stretch>
        </p:blipFill>
        <p:spPr>
          <a:xfrm>
            <a:off x="370131" y="1752368"/>
            <a:ext cx="2212580" cy="1299686"/>
          </a:xfrm>
          <a:custGeom>
            <a:avLst/>
            <a:gdLst/>
            <a:ahLst/>
            <a:cxnLst>
              <a:cxn ang="0">
                <a:pos x="wd2" y="hd2"/>
              </a:cxn>
              <a:cxn ang="5400000">
                <a:pos x="wd2" y="hd2"/>
              </a:cxn>
              <a:cxn ang="10800000">
                <a:pos x="wd2" y="hd2"/>
              </a:cxn>
              <a:cxn ang="16200000">
                <a:pos x="wd2" y="hd2"/>
              </a:cxn>
            </a:cxnLst>
            <a:rect l="0" t="0" r="r" b="b"/>
            <a:pathLst>
              <a:path w="21600" h="21600" extrusionOk="0">
                <a:moveTo>
                  <a:pt x="2115" y="0"/>
                </a:moveTo>
                <a:cubicBezTo>
                  <a:pt x="948" y="0"/>
                  <a:pt x="0" y="1613"/>
                  <a:pt x="0" y="3601"/>
                </a:cubicBezTo>
                <a:lnTo>
                  <a:pt x="0" y="17999"/>
                </a:lnTo>
                <a:cubicBezTo>
                  <a:pt x="0" y="19987"/>
                  <a:pt x="948" y="21600"/>
                  <a:pt x="2115" y="21600"/>
                </a:cubicBezTo>
                <a:lnTo>
                  <a:pt x="19485" y="21600"/>
                </a:lnTo>
                <a:cubicBezTo>
                  <a:pt x="20652" y="21600"/>
                  <a:pt x="21600" y="19987"/>
                  <a:pt x="21600" y="17999"/>
                </a:cubicBezTo>
                <a:lnTo>
                  <a:pt x="21600" y="3601"/>
                </a:lnTo>
                <a:cubicBezTo>
                  <a:pt x="21600" y="1613"/>
                  <a:pt x="20652" y="0"/>
                  <a:pt x="19485" y="0"/>
                </a:cubicBezTo>
                <a:lnTo>
                  <a:pt x="2115" y="0"/>
                </a:lnTo>
                <a:close/>
              </a:path>
            </a:pathLst>
          </a:custGeom>
          <a:ln w="12700">
            <a:miter lim="400000"/>
          </a:ln>
          <a:effectLst>
            <a:outerShdw blurRad="76200" dist="38100" dir="7800000" rotWithShape="0">
              <a:srgbClr val="000000">
                <a:alpha val="40000"/>
              </a:srgbClr>
            </a:outerShdw>
          </a:effectLst>
        </p:spPr>
      </p:pic>
      <p:pic>
        <p:nvPicPr>
          <p:cNvPr id="406" name="Picture 5" descr="Picture 5"/>
          <p:cNvPicPr>
            <a:picLocks noChangeAspect="1"/>
          </p:cNvPicPr>
          <p:nvPr/>
        </p:nvPicPr>
        <p:blipFill>
          <a:blip r:embed="rId3"/>
          <a:srcRect b="10321"/>
          <a:stretch>
            <a:fillRect/>
          </a:stretch>
        </p:blipFill>
        <p:spPr>
          <a:xfrm>
            <a:off x="420733" y="3294853"/>
            <a:ext cx="2111251" cy="1403351"/>
          </a:xfrm>
          <a:custGeom>
            <a:avLst/>
            <a:gdLst/>
            <a:ahLst/>
            <a:cxnLst>
              <a:cxn ang="0">
                <a:pos x="wd2" y="hd2"/>
              </a:cxn>
              <a:cxn ang="5400000">
                <a:pos x="wd2" y="hd2"/>
              </a:cxn>
              <a:cxn ang="10800000">
                <a:pos x="wd2" y="hd2"/>
              </a:cxn>
              <a:cxn ang="16200000">
                <a:pos x="wd2" y="hd2"/>
              </a:cxn>
            </a:cxnLst>
            <a:rect l="0" t="0" r="r" b="b"/>
            <a:pathLst>
              <a:path w="21600" h="21600" extrusionOk="0">
                <a:moveTo>
                  <a:pt x="2391" y="0"/>
                </a:moveTo>
                <a:cubicBezTo>
                  <a:pt x="1071" y="0"/>
                  <a:pt x="0" y="1610"/>
                  <a:pt x="0" y="3598"/>
                </a:cubicBezTo>
                <a:lnTo>
                  <a:pt x="0" y="18002"/>
                </a:lnTo>
                <a:cubicBezTo>
                  <a:pt x="0" y="19990"/>
                  <a:pt x="1071" y="21600"/>
                  <a:pt x="2391" y="21600"/>
                </a:cubicBezTo>
                <a:lnTo>
                  <a:pt x="19205" y="21600"/>
                </a:lnTo>
                <a:cubicBezTo>
                  <a:pt x="20525" y="21600"/>
                  <a:pt x="21600" y="19990"/>
                  <a:pt x="21600" y="18002"/>
                </a:cubicBezTo>
                <a:lnTo>
                  <a:pt x="21600" y="3598"/>
                </a:lnTo>
                <a:cubicBezTo>
                  <a:pt x="21600" y="1610"/>
                  <a:pt x="20525" y="0"/>
                  <a:pt x="19205" y="0"/>
                </a:cubicBezTo>
                <a:lnTo>
                  <a:pt x="2391" y="0"/>
                </a:lnTo>
                <a:close/>
              </a:path>
            </a:pathLst>
          </a:custGeom>
          <a:ln w="12700">
            <a:miter lim="400000"/>
          </a:ln>
          <a:effectLst>
            <a:outerShdw blurRad="76200" dist="38100" dir="7800000" rotWithShape="0">
              <a:srgbClr val="000000">
                <a:alpha val="40000"/>
              </a:srgbClr>
            </a:outerShdw>
          </a:effectLst>
        </p:spPr>
      </p:pic>
      <p:pic>
        <p:nvPicPr>
          <p:cNvPr id="407" name="Picture 7" descr="Picture 7"/>
          <p:cNvPicPr>
            <a:picLocks noChangeAspect="1"/>
          </p:cNvPicPr>
          <p:nvPr/>
        </p:nvPicPr>
        <p:blipFill>
          <a:blip r:embed="rId4"/>
          <a:srcRect t="1" r="12" b="37698"/>
          <a:stretch>
            <a:fillRect/>
          </a:stretch>
        </p:blipFill>
        <p:spPr>
          <a:xfrm>
            <a:off x="494966" y="373089"/>
            <a:ext cx="924323" cy="878286"/>
          </a:xfrm>
          <a:custGeom>
            <a:avLst/>
            <a:gdLst/>
            <a:ahLst/>
            <a:cxnLst>
              <a:cxn ang="0">
                <a:pos x="wd2" y="hd2"/>
              </a:cxn>
              <a:cxn ang="5400000">
                <a:pos x="wd2" y="hd2"/>
              </a:cxn>
              <a:cxn ang="10800000">
                <a:pos x="wd2" y="hd2"/>
              </a:cxn>
              <a:cxn ang="16200000">
                <a:pos x="wd2" y="hd2"/>
              </a:cxn>
            </a:cxnLst>
            <a:rect l="0" t="0" r="r" b="b"/>
            <a:pathLst>
              <a:path w="21600" h="21600" extrusionOk="0">
                <a:moveTo>
                  <a:pt x="10805" y="0"/>
                </a:moveTo>
                <a:cubicBezTo>
                  <a:pt x="4839" y="0"/>
                  <a:pt x="0" y="4831"/>
                  <a:pt x="0" y="10795"/>
                </a:cubicBezTo>
                <a:cubicBezTo>
                  <a:pt x="0" y="16760"/>
                  <a:pt x="4839" y="21600"/>
                  <a:pt x="10805" y="21600"/>
                </a:cubicBezTo>
                <a:cubicBezTo>
                  <a:pt x="16770" y="21600"/>
                  <a:pt x="21600" y="16760"/>
                  <a:pt x="21600" y="10795"/>
                </a:cubicBezTo>
                <a:cubicBezTo>
                  <a:pt x="21600" y="4831"/>
                  <a:pt x="16770" y="0"/>
                  <a:pt x="10805" y="0"/>
                </a:cubicBezTo>
                <a:close/>
              </a:path>
            </a:pathLst>
          </a:custGeom>
          <a:ln>
            <a:solidFill>
              <a:srgbClr val="434343"/>
            </a:solidFill>
          </a:ln>
          <a:effectLst>
            <a:outerShdw blurRad="50800" dist="38100" dir="5400000" rotWithShape="0">
              <a:srgbClr val="000000">
                <a:alpha val="40000"/>
              </a:srgbClr>
            </a:outerShdw>
          </a:effectLst>
        </p:spPr>
      </p:pic>
      <p:pic>
        <p:nvPicPr>
          <p:cNvPr id="408" name="3d5e4ebe-9c71-4b85-b512-aa592a02c072.JPG" descr="3d5e4ebe-9c71-4b85-b512-aa592a02c072.JPG"/>
          <p:cNvPicPr>
            <a:picLocks noChangeAspect="1"/>
          </p:cNvPicPr>
          <p:nvPr/>
        </p:nvPicPr>
        <p:blipFill>
          <a:blip r:embed="rId5"/>
          <a:stretch>
            <a:fillRect/>
          </a:stretch>
        </p:blipFill>
        <p:spPr>
          <a:xfrm>
            <a:off x="3000094" y="2504478"/>
            <a:ext cx="1526246" cy="2034996"/>
          </a:xfrm>
          <a:prstGeom prst="rect">
            <a:avLst/>
          </a:prstGeom>
          <a:ln w="12700">
            <a:miter lim="400000"/>
          </a:ln>
        </p:spPr>
      </p:pic>
      <p:pic>
        <p:nvPicPr>
          <p:cNvPr id="409" name="de6325c5-3340-41ef-b4bf-1f9cef88e55b.JPG" descr="de6325c5-3340-41ef-b4bf-1f9cef88e55b.JPG"/>
          <p:cNvPicPr>
            <a:picLocks noChangeAspect="1"/>
          </p:cNvPicPr>
          <p:nvPr/>
        </p:nvPicPr>
        <p:blipFill>
          <a:blip r:embed="rId6"/>
          <a:stretch>
            <a:fillRect/>
          </a:stretch>
        </p:blipFill>
        <p:spPr>
          <a:xfrm>
            <a:off x="4926126" y="2494851"/>
            <a:ext cx="1520068" cy="2158036"/>
          </a:xfrm>
          <a:prstGeom prst="rect">
            <a:avLst/>
          </a:prstGeom>
          <a:ln w="12700">
            <a:miter lim="400000"/>
          </a:ln>
        </p:spPr>
      </p:pic>
      <p:pic>
        <p:nvPicPr>
          <p:cNvPr id="410" name="79538dc6-8a13-4b0b-82a4-721e11e46028.JPG" descr="79538dc6-8a13-4b0b-82a4-721e11e46028.JPG"/>
          <p:cNvPicPr>
            <a:picLocks noChangeAspect="1"/>
          </p:cNvPicPr>
          <p:nvPr/>
        </p:nvPicPr>
        <p:blipFill>
          <a:blip r:embed="rId7"/>
          <a:srcRect l="2318" t="1439" r="2318" b="12255"/>
          <a:stretch>
            <a:fillRect/>
          </a:stretch>
        </p:blipFill>
        <p:spPr>
          <a:xfrm>
            <a:off x="6845981" y="2556480"/>
            <a:ext cx="1715853" cy="203485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14="http://schemas.microsoft.com/office/drawing/2010/main" xmlns:m="http://schemas.openxmlformats.org/officeDocument/2006/math"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412" name="Picture 5" descr="Picture 5"/>
          <p:cNvPicPr>
            <a:picLocks noChangeAspect="1"/>
          </p:cNvPicPr>
          <p:nvPr/>
        </p:nvPicPr>
        <p:blipFill>
          <a:blip r:embed="rId3"/>
          <a:stretch>
            <a:fillRect/>
          </a:stretch>
        </p:blipFill>
        <p:spPr>
          <a:xfrm>
            <a:off x="2790217" y="2158925"/>
            <a:ext cx="1921860" cy="1793466"/>
          </a:xfrm>
          <a:prstGeom prst="rect">
            <a:avLst/>
          </a:prstGeom>
          <a:ln w="12700">
            <a:miter lim="400000"/>
          </a:ln>
        </p:spPr>
      </p:pic>
      <p:pic>
        <p:nvPicPr>
          <p:cNvPr id="413" name="Picture 7" descr="Picture 7"/>
          <p:cNvPicPr>
            <a:picLocks noChangeAspect="1"/>
          </p:cNvPicPr>
          <p:nvPr/>
        </p:nvPicPr>
        <p:blipFill>
          <a:blip r:embed="rId4"/>
          <a:stretch>
            <a:fillRect/>
          </a:stretch>
        </p:blipFill>
        <p:spPr>
          <a:xfrm>
            <a:off x="4794105" y="541537"/>
            <a:ext cx="2181375" cy="1809507"/>
          </a:xfrm>
          <a:prstGeom prst="rect">
            <a:avLst/>
          </a:prstGeom>
          <a:ln w="12700">
            <a:miter lim="400000"/>
          </a:ln>
        </p:spPr>
      </p:pic>
      <p:pic>
        <p:nvPicPr>
          <p:cNvPr id="414" name="Picture 9" descr="Picture 9"/>
          <p:cNvPicPr>
            <a:picLocks noChangeAspect="1"/>
          </p:cNvPicPr>
          <p:nvPr/>
        </p:nvPicPr>
        <p:blipFill>
          <a:blip r:embed="rId5"/>
          <a:stretch>
            <a:fillRect/>
          </a:stretch>
        </p:blipFill>
        <p:spPr>
          <a:xfrm>
            <a:off x="2797080" y="541537"/>
            <a:ext cx="1914997" cy="1503447"/>
          </a:xfrm>
          <a:prstGeom prst="rect">
            <a:avLst/>
          </a:prstGeom>
          <a:ln w="12700">
            <a:miter lim="400000"/>
          </a:ln>
        </p:spPr>
      </p:pic>
      <p:grpSp>
        <p:nvGrpSpPr>
          <p:cNvPr id="417" name="Picture 11"/>
          <p:cNvGrpSpPr/>
          <p:nvPr/>
        </p:nvGrpSpPr>
        <p:grpSpPr>
          <a:xfrm>
            <a:off x="4783785" y="3188639"/>
            <a:ext cx="2191695" cy="1527505"/>
            <a:chOff x="0" y="0"/>
            <a:chExt cx="2191693" cy="1527503"/>
          </a:xfrm>
        </p:grpSpPr>
        <p:sp>
          <p:nvSpPr>
            <p:cNvPr id="415" name="Rectangle"/>
            <p:cNvSpPr/>
            <p:nvPr/>
          </p:nvSpPr>
          <p:spPr>
            <a:xfrm>
              <a:off x="0" y="0"/>
              <a:ext cx="2191694" cy="1527504"/>
            </a:xfrm>
            <a:prstGeom prst="rect">
              <a:avLst/>
            </a:prstGeom>
            <a:blipFill rotWithShape="1">
              <a:blip r:embed="rId6"/>
              <a:srcRect/>
              <a:tile tx="0" ty="0" sx="100000" sy="100000" flip="none" algn="tl"/>
            </a:blipFill>
            <a:ln w="12700" cap="flat">
              <a:noFill/>
              <a:miter lim="400000"/>
            </a:ln>
            <a:effectLst/>
          </p:spPr>
          <p:txBody>
            <a:bodyPr wrap="square" lIns="45718" tIns="45718" rIns="45718" bIns="45718" numCol="1" anchor="ctr">
              <a:noAutofit/>
            </a:bodyPr>
            <a:lstStyle/>
            <a:p>
              <a:endParaRPr/>
            </a:p>
          </p:txBody>
        </p:sp>
        <p:pic>
          <p:nvPicPr>
            <p:cNvPr id="416" name="image40.jpeg" descr="image40.jpeg"/>
            <p:cNvPicPr>
              <a:picLocks noChangeAspect="1"/>
            </p:cNvPicPr>
            <p:nvPr/>
          </p:nvPicPr>
          <p:blipFill>
            <a:blip r:embed="rId7"/>
            <a:stretch>
              <a:fillRect/>
            </a:stretch>
          </p:blipFill>
          <p:spPr>
            <a:xfrm>
              <a:off x="0" y="0"/>
              <a:ext cx="2191694" cy="1527504"/>
            </a:xfrm>
            <a:prstGeom prst="rect">
              <a:avLst/>
            </a:prstGeom>
            <a:ln w="12700" cap="flat">
              <a:noFill/>
              <a:miter lim="400000"/>
            </a:ln>
            <a:effectLst/>
          </p:spPr>
        </p:pic>
      </p:grpSp>
      <p:pic>
        <p:nvPicPr>
          <p:cNvPr id="418" name="Picture 13" descr="Picture 13"/>
          <p:cNvPicPr>
            <a:picLocks noChangeAspect="1"/>
          </p:cNvPicPr>
          <p:nvPr/>
        </p:nvPicPr>
        <p:blipFill>
          <a:blip r:embed="rId8"/>
          <a:stretch>
            <a:fillRect/>
          </a:stretch>
        </p:blipFill>
        <p:spPr>
          <a:xfrm>
            <a:off x="7092623" y="541537"/>
            <a:ext cx="1680840" cy="1575795"/>
          </a:xfrm>
          <a:prstGeom prst="rect">
            <a:avLst/>
          </a:prstGeom>
          <a:ln w="12700">
            <a:miter lim="400000"/>
          </a:ln>
        </p:spPr>
      </p:pic>
      <p:pic>
        <p:nvPicPr>
          <p:cNvPr id="419" name="Picture 15" descr="Picture 15"/>
          <p:cNvPicPr>
            <a:picLocks noChangeAspect="1"/>
          </p:cNvPicPr>
          <p:nvPr/>
        </p:nvPicPr>
        <p:blipFill>
          <a:blip r:embed="rId9"/>
          <a:stretch>
            <a:fillRect/>
          </a:stretch>
        </p:blipFill>
        <p:spPr>
          <a:xfrm>
            <a:off x="7047190" y="2211881"/>
            <a:ext cx="1680840" cy="1687554"/>
          </a:xfrm>
          <a:prstGeom prst="rect">
            <a:avLst/>
          </a:prstGeom>
          <a:ln w="12700">
            <a:miter lim="400000"/>
          </a:ln>
        </p:spPr>
      </p:pic>
      <p:pic>
        <p:nvPicPr>
          <p:cNvPr id="420" name="Picture 2" descr="Picture 2"/>
          <p:cNvPicPr>
            <a:picLocks noChangeAspect="1"/>
          </p:cNvPicPr>
          <p:nvPr/>
        </p:nvPicPr>
        <p:blipFill>
          <a:blip r:embed="rId10"/>
          <a:stretch>
            <a:fillRect/>
          </a:stretch>
        </p:blipFill>
        <p:spPr>
          <a:xfrm>
            <a:off x="992234" y="3272830"/>
            <a:ext cx="1091992" cy="1091993"/>
          </a:xfrm>
          <a:prstGeom prst="rect">
            <a:avLst/>
          </a:prstGeom>
          <a:ln w="12700">
            <a:miter lim="400000"/>
          </a:ln>
        </p:spPr>
      </p:pic>
      <p:pic>
        <p:nvPicPr>
          <p:cNvPr id="421" name="Picture 4" descr="Picture 4"/>
          <p:cNvPicPr>
            <a:picLocks noChangeAspect="1"/>
          </p:cNvPicPr>
          <p:nvPr/>
        </p:nvPicPr>
        <p:blipFill>
          <a:blip r:embed="rId11"/>
          <a:stretch>
            <a:fillRect/>
          </a:stretch>
        </p:blipFill>
        <p:spPr>
          <a:xfrm>
            <a:off x="5147352" y="2435497"/>
            <a:ext cx="1249596" cy="668689"/>
          </a:xfrm>
          <a:prstGeom prst="rect">
            <a:avLst/>
          </a:prstGeom>
          <a:ln w="12700">
            <a:miter lim="400000"/>
          </a:ln>
        </p:spPr>
      </p:pic>
      <p:sp>
        <p:nvSpPr>
          <p:cNvPr id="422" name="TextBox 12"/>
          <p:cNvSpPr txBox="1"/>
          <p:nvPr/>
        </p:nvSpPr>
        <p:spPr>
          <a:xfrm>
            <a:off x="500822" y="1293259"/>
            <a:ext cx="2138090" cy="19405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stStyle>
          <a:p>
            <a:r>
              <a:t>सम्मेलन, कार्यशालाएँ और पीएचडी दीक्षांत समारोह शैक्षणिक गतिविधियों के प्रमुख मार्ग हैं, जिनमें ज्ञान का प्रसार, कौशल विकास और डॉक्टरेट अनुसंधान का समापन शामिल है।</a:t>
            </a:r>
          </a:p>
        </p:txBody>
      </p:sp>
      <p:sp>
        <p:nvSpPr>
          <p:cNvPr id="423" name="TextBox 16"/>
          <p:cNvSpPr txBox="1"/>
          <p:nvPr/>
        </p:nvSpPr>
        <p:spPr>
          <a:xfrm>
            <a:off x="2907072" y="0"/>
            <a:ext cx="4480561" cy="340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संकाय संबंध और शैक्षणिक गतिविधियाँ 2024-25</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5" name="Rounded Rectangle 2"/>
          <p:cNvGrpSpPr/>
          <p:nvPr/>
        </p:nvGrpSpPr>
        <p:grpSpPr>
          <a:xfrm>
            <a:off x="1965276" y="62227"/>
            <a:ext cx="5410203" cy="599440"/>
            <a:chOff x="0" y="-1"/>
            <a:chExt cx="5410201" cy="599438"/>
          </a:xfrm>
        </p:grpSpPr>
        <p:sp>
          <p:nvSpPr>
            <p:cNvPr id="433" name="Rounded Rectangle"/>
            <p:cNvSpPr/>
            <p:nvPr/>
          </p:nvSpPr>
          <p:spPr>
            <a:xfrm>
              <a:off x="0" y="71120"/>
              <a:ext cx="5410202" cy="457202"/>
            </a:xfrm>
            <a:prstGeom prst="roundRect">
              <a:avLst>
                <a:gd name="adj" fmla="val 16667"/>
              </a:avLst>
            </a:prstGeom>
            <a:gradFill flip="none" rotWithShape="1">
              <a:gsLst>
                <a:gs pos="0">
                  <a:srgbClr val="FFC79E"/>
                </a:gs>
                <a:gs pos="25000">
                  <a:srgbClr val="FFCCA8"/>
                </a:gs>
                <a:gs pos="100000">
                  <a:srgbClr val="FFE8DA"/>
                </a:gs>
              </a:gsLst>
              <a:lin ang="16200000" scaled="0"/>
            </a:gradFill>
            <a:ln w="9525" cap="flat">
              <a:solidFill>
                <a:schemeClr val="accent1"/>
              </a:solidFill>
              <a:prstDash val="solid"/>
              <a:round/>
            </a:ln>
            <a:effectLst>
              <a:outerShdw blurRad="63500" dist="38100" dir="5400000" rotWithShape="0">
                <a:srgbClr val="000000">
                  <a:alpha val="40000"/>
                </a:srgbClr>
              </a:outerShdw>
            </a:effectLst>
          </p:spPr>
          <p:txBody>
            <a:bodyPr wrap="square" lIns="45718" tIns="45718" rIns="45718" bIns="45718" numCol="1" anchor="ctr">
              <a:noAutofit/>
            </a:bodyPr>
            <a:lstStyle/>
            <a:p>
              <a:pPr algn="ctr">
                <a:defRPr sz="3000" cap="all">
                  <a:ln w="9000" cap="flat">
                    <a:solidFill>
                      <a:srgbClr val="322E2C"/>
                    </a:solidFill>
                    <a:prstDash val="solid"/>
                    <a:round/>
                  </a:ln>
                  <a:gradFill flip="none" rotWithShape="1">
                    <a:gsLst>
                      <a:gs pos="0">
                        <a:srgbClr val="231D1B"/>
                      </a:gs>
                      <a:gs pos="43000">
                        <a:srgbClr val="493D38"/>
                      </a:gs>
                      <a:gs pos="48000">
                        <a:srgbClr val="443834"/>
                      </a:gs>
                      <a:gs pos="100000">
                        <a:srgbClr val="231D1B"/>
                      </a:gs>
                    </a:gsLst>
                    <a:lin ang="5400000" scaled="0"/>
                  </a:gradFill>
                  <a:latin typeface="Arial Unicode MS"/>
                  <a:ea typeface="Arial Unicode MS"/>
                  <a:cs typeface="Arial Unicode MS"/>
                  <a:sym typeface="Arial Unicode MS"/>
                </a:defRPr>
              </a:pPr>
              <a:endParaRPr/>
            </a:p>
          </p:txBody>
        </p:sp>
        <p:sp>
          <p:nvSpPr>
            <p:cNvPr id="434" name="शक्ति-अशक्ति विश्लेषण"/>
            <p:cNvSpPr txBox="1"/>
            <p:nvPr/>
          </p:nvSpPr>
          <p:spPr>
            <a:xfrm>
              <a:off x="72800" y="-2"/>
              <a:ext cx="5264601" cy="5994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3000" cap="all">
                  <a:ln w="9000" cap="flat">
                    <a:solidFill>
                      <a:srgbClr val="322E2C"/>
                    </a:solidFill>
                    <a:prstDash val="solid"/>
                    <a:round/>
                  </a:ln>
                  <a:gradFill flip="none" rotWithShape="1">
                    <a:gsLst>
                      <a:gs pos="0">
                        <a:srgbClr val="231D1B"/>
                      </a:gs>
                      <a:gs pos="43000">
                        <a:srgbClr val="493D38"/>
                      </a:gs>
                      <a:gs pos="48000">
                        <a:srgbClr val="443834"/>
                      </a:gs>
                      <a:gs pos="100000">
                        <a:srgbClr val="231D1B"/>
                      </a:gs>
                    </a:gsLst>
                    <a:lin ang="5400000" scaled="0"/>
                  </a:gradFill>
                  <a:latin typeface="Arial Unicode MS"/>
                  <a:ea typeface="Arial Unicode MS"/>
                  <a:cs typeface="Arial Unicode MS"/>
                  <a:sym typeface="Arial Unicode MS"/>
                </a:defRPr>
              </a:lvl1pPr>
            </a:lstStyle>
            <a:p>
              <a:r>
                <a:t>  शक्ति-अशक्ति विश्लेषण </a:t>
              </a:r>
            </a:p>
          </p:txBody>
        </p:sp>
      </p:grpSp>
      <p:sp>
        <p:nvSpPr>
          <p:cNvPr id="436" name="Rectangle 3"/>
          <p:cNvSpPr txBox="1"/>
          <p:nvPr/>
        </p:nvSpPr>
        <p:spPr>
          <a:xfrm>
            <a:off x="423433" y="662286"/>
            <a:ext cx="749012" cy="5105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2400">
                <a:gradFill flip="none" rotWithShape="1">
                  <a:gsLst>
                    <a:gs pos="0">
                      <a:srgbClr val="FFAA94"/>
                    </a:gs>
                    <a:gs pos="75000">
                      <a:srgbClr val="FF5212"/>
                    </a:gs>
                    <a:gs pos="100000">
                      <a:srgbClr val="BA5100"/>
                    </a:gs>
                  </a:gsLst>
                  <a:lin ang="5400000" scaled="0"/>
                </a:gradFill>
                <a:effectLst>
                  <a:outerShdw blurRad="50800" dist="39000" dir="5460000" rotWithShape="0">
                    <a:srgbClr val="000000">
                      <a:alpha val="38000"/>
                    </a:srgbClr>
                  </a:outerShdw>
                </a:effectLst>
                <a:latin typeface="Arial Unicode MS"/>
                <a:ea typeface="Arial Unicode MS"/>
                <a:cs typeface="Arial Unicode MS"/>
                <a:sym typeface="Arial Unicode MS"/>
              </a:defRPr>
            </a:lvl1pPr>
          </a:lstStyle>
          <a:p>
            <a:r>
              <a:t>शक्ति </a:t>
            </a:r>
          </a:p>
        </p:txBody>
      </p:sp>
      <p:sp>
        <p:nvSpPr>
          <p:cNvPr id="437" name="Rectangle 3"/>
          <p:cNvSpPr txBox="1">
            <a:spLocks noGrp="1"/>
          </p:cNvSpPr>
          <p:nvPr>
            <p:ph type="body" idx="1"/>
          </p:nvPr>
        </p:nvSpPr>
        <p:spPr>
          <a:xfrm>
            <a:off x="352566" y="514348"/>
            <a:ext cx="8229601" cy="4525966"/>
          </a:xfrm>
          <a:prstGeom prst="rect">
            <a:avLst/>
          </a:prstGeom>
        </p:spPr>
        <p:txBody>
          <a:bodyPr/>
          <a:lstStyle/>
          <a:p>
            <a:pPr marL="254000" indent="-152400">
              <a:buSzTx/>
              <a:buNone/>
              <a:defRPr>
                <a:latin typeface="Arial Unicode MS"/>
                <a:ea typeface="Arial Unicode MS"/>
                <a:cs typeface="Arial Unicode MS"/>
                <a:sym typeface="Arial Unicode MS"/>
              </a:defRPr>
            </a:pPr>
            <a:endParaRPr/>
          </a:p>
          <a:p>
            <a:pPr marL="254000" indent="-152400">
              <a:buSzTx/>
              <a:buNone/>
              <a:defRPr>
                <a:latin typeface="Arial Unicode MS"/>
                <a:ea typeface="Arial Unicode MS"/>
                <a:cs typeface="Arial Unicode MS"/>
                <a:sym typeface="Arial Unicode MS"/>
              </a:defRPr>
            </a:pPr>
            <a:r>
              <a:t>	*	योग्य, परिश्रमी और प्रतिबद्ध अध्यापक। </a:t>
            </a:r>
          </a:p>
          <a:p>
            <a:pPr marL="254000" indent="-152400">
              <a:buSzTx/>
              <a:buNone/>
              <a:defRPr>
                <a:latin typeface="Arial Unicode MS"/>
                <a:ea typeface="Arial Unicode MS"/>
                <a:cs typeface="Arial Unicode MS"/>
                <a:sym typeface="Arial Unicode MS"/>
              </a:defRPr>
            </a:pPr>
            <a:r>
              <a:t>	* 	छात्राओं और अध्यापकों का सौहार्द्रपूर्ण सम्बन्ध। </a:t>
            </a:r>
          </a:p>
          <a:p>
            <a:pPr marL="254000" indent="-152400">
              <a:buSzTx/>
              <a:buNone/>
              <a:defRPr>
                <a:latin typeface="Arial Unicode MS"/>
                <a:ea typeface="Arial Unicode MS"/>
                <a:cs typeface="Arial Unicode MS"/>
                <a:sym typeface="Arial Unicode MS"/>
              </a:defRPr>
            </a:pPr>
            <a:r>
              <a:t>	* 	भेदभाव रहित वातावरण। </a:t>
            </a:r>
          </a:p>
          <a:p>
            <a:pPr marL="254000" indent="-152400">
              <a:buSzTx/>
              <a:buNone/>
              <a:defRPr>
                <a:latin typeface="Arial Unicode MS"/>
                <a:ea typeface="Arial Unicode MS"/>
                <a:cs typeface="Arial Unicode MS"/>
                <a:sym typeface="Arial Unicode MS"/>
              </a:defRPr>
            </a:pPr>
            <a:r>
              <a:t>	* 	छात्राओं की रचनात्मकता को प्रोत्साहित करने वाले कार्यक्रम। </a:t>
            </a:r>
          </a:p>
          <a:p>
            <a:pPr marL="254000" indent="-152400">
              <a:buSzTx/>
              <a:buNone/>
              <a:defRPr>
                <a:latin typeface="Arial Unicode MS"/>
                <a:ea typeface="Arial Unicode MS"/>
                <a:cs typeface="Arial Unicode MS"/>
                <a:sym typeface="Arial Unicode MS"/>
              </a:defRPr>
            </a:pPr>
            <a:r>
              <a:t>	* 	साहित्यिक और आलोचनात्मक कृतियों से समृद्ध पुस्तकालय। </a:t>
            </a:r>
          </a:p>
          <a:p>
            <a:pPr marL="254000" indent="-152400">
              <a:buSzTx/>
              <a:buNone/>
              <a:defRPr>
                <a:solidFill>
                  <a:srgbClr val="1C7BA9"/>
                </a:solidFill>
                <a:latin typeface="Arial Unicode MS"/>
                <a:ea typeface="Arial Unicode MS"/>
                <a:cs typeface="Arial Unicode MS"/>
                <a:sym typeface="Arial Unicode MS"/>
              </a:defRPr>
            </a:pPr>
            <a:endParaRPr/>
          </a:p>
          <a:p>
            <a:pPr marL="254000" indent="-152400">
              <a:buSzTx/>
              <a:buNone/>
              <a:defRPr>
                <a:latin typeface="Arial Unicode MS"/>
                <a:ea typeface="Arial Unicode MS"/>
                <a:cs typeface="Arial Unicode MS"/>
                <a:sym typeface="Arial Unicode MS"/>
              </a:defRPr>
            </a:pPr>
            <a:r>
              <a:t>	* 	आधारभूत संरचना सम्बन्धी समस्याएं।</a:t>
            </a:r>
          </a:p>
          <a:p>
            <a:pPr marL="254000" indent="-152400">
              <a:buSzTx/>
              <a:buNone/>
              <a:defRPr>
                <a:latin typeface="Arial Unicode MS"/>
                <a:ea typeface="Arial Unicode MS"/>
                <a:cs typeface="Arial Unicode MS"/>
                <a:sym typeface="Arial Unicode MS"/>
              </a:defRPr>
            </a:pPr>
            <a:r>
              <a:t>	* 	लगातार परिवर्तित होता पाठ्यक्रम। </a:t>
            </a:r>
          </a:p>
          <a:p>
            <a:pPr marL="254000" indent="-152400">
              <a:buSzTx/>
              <a:buNone/>
              <a:defRPr>
                <a:latin typeface="Arial Unicode MS"/>
                <a:ea typeface="Arial Unicode MS"/>
                <a:cs typeface="Arial Unicode MS"/>
                <a:sym typeface="Arial Unicode MS"/>
              </a:defRPr>
            </a:pPr>
            <a:r>
              <a:t>	* 	हिंदी की छात्राओं के लिए भाषा प्रयोगशाला का अभाव।</a:t>
            </a:r>
          </a:p>
        </p:txBody>
      </p:sp>
      <p:sp>
        <p:nvSpPr>
          <p:cNvPr id="438" name="Rectangle 5"/>
          <p:cNvSpPr txBox="1"/>
          <p:nvPr/>
        </p:nvSpPr>
        <p:spPr>
          <a:xfrm>
            <a:off x="450473" y="2952750"/>
            <a:ext cx="1332864" cy="5105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2400">
                <a:gradFill flip="none" rotWithShape="1">
                  <a:gsLst>
                    <a:gs pos="0">
                      <a:srgbClr val="FFAA94"/>
                    </a:gs>
                    <a:gs pos="75000">
                      <a:srgbClr val="FF5212"/>
                    </a:gs>
                    <a:gs pos="100000">
                      <a:srgbClr val="BA5100"/>
                    </a:gs>
                  </a:gsLst>
                  <a:lin ang="5400000" scaled="0"/>
                </a:gradFill>
                <a:effectLst>
                  <a:outerShdw blurRad="50800" dist="39000" dir="5460000" rotWithShape="0">
                    <a:srgbClr val="000000">
                      <a:alpha val="38000"/>
                    </a:srgbClr>
                  </a:outerShdw>
                </a:effectLst>
                <a:latin typeface="Arial Unicode MS"/>
                <a:ea typeface="Arial Unicode MS"/>
                <a:cs typeface="Arial Unicode MS"/>
                <a:sym typeface="Arial Unicode MS"/>
              </a:defRPr>
            </a:lvl1pPr>
          </a:lstStyle>
          <a:p>
            <a:r>
              <a:t>कमजोरियाँ</a:t>
            </a: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14="http://schemas.microsoft.com/office/drawing/2010/main" xmlns:m="http://schemas.openxmlformats.org/officeDocument/2006/math"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2" name="Rounded Rectangle 2"/>
          <p:cNvGrpSpPr/>
          <p:nvPr/>
        </p:nvGrpSpPr>
        <p:grpSpPr>
          <a:xfrm>
            <a:off x="1965276" y="62227"/>
            <a:ext cx="5410203" cy="599440"/>
            <a:chOff x="0" y="-1"/>
            <a:chExt cx="5410201" cy="599438"/>
          </a:xfrm>
        </p:grpSpPr>
        <p:sp>
          <p:nvSpPr>
            <p:cNvPr id="440" name="Rounded Rectangle"/>
            <p:cNvSpPr/>
            <p:nvPr/>
          </p:nvSpPr>
          <p:spPr>
            <a:xfrm>
              <a:off x="0" y="71120"/>
              <a:ext cx="5410202" cy="457202"/>
            </a:xfrm>
            <a:prstGeom prst="roundRect">
              <a:avLst>
                <a:gd name="adj" fmla="val 16667"/>
              </a:avLst>
            </a:prstGeom>
            <a:gradFill flip="none" rotWithShape="1">
              <a:gsLst>
                <a:gs pos="0">
                  <a:srgbClr val="FFC79E"/>
                </a:gs>
                <a:gs pos="25000">
                  <a:srgbClr val="FFCCA8"/>
                </a:gs>
                <a:gs pos="100000">
                  <a:srgbClr val="FFE8DA"/>
                </a:gs>
              </a:gsLst>
              <a:lin ang="16200000" scaled="0"/>
            </a:gradFill>
            <a:ln w="9525" cap="flat">
              <a:solidFill>
                <a:schemeClr val="accent1"/>
              </a:solidFill>
              <a:prstDash val="solid"/>
              <a:round/>
            </a:ln>
            <a:effectLst>
              <a:outerShdw blurRad="63500" dist="38100" dir="5400000" rotWithShape="0">
                <a:srgbClr val="000000">
                  <a:alpha val="40000"/>
                </a:srgbClr>
              </a:outerShdw>
            </a:effectLst>
          </p:spPr>
          <p:txBody>
            <a:bodyPr wrap="square" lIns="45718" tIns="45718" rIns="45718" bIns="45718" numCol="1" anchor="ctr">
              <a:noAutofit/>
            </a:bodyPr>
            <a:lstStyle/>
            <a:p>
              <a:pPr algn="ctr">
                <a:defRPr sz="3000" cap="all">
                  <a:ln w="9000" cap="flat">
                    <a:solidFill>
                      <a:srgbClr val="322E2C"/>
                    </a:solidFill>
                    <a:prstDash val="solid"/>
                    <a:round/>
                  </a:ln>
                  <a:gradFill flip="none" rotWithShape="1">
                    <a:gsLst>
                      <a:gs pos="0">
                        <a:srgbClr val="231D1B"/>
                      </a:gs>
                      <a:gs pos="43000">
                        <a:srgbClr val="493D38"/>
                      </a:gs>
                      <a:gs pos="48000">
                        <a:srgbClr val="443834"/>
                      </a:gs>
                      <a:gs pos="100000">
                        <a:srgbClr val="231D1B"/>
                      </a:gs>
                    </a:gsLst>
                    <a:lin ang="5400000" scaled="0"/>
                  </a:gradFill>
                  <a:latin typeface="Arial Unicode MS"/>
                  <a:ea typeface="Arial Unicode MS"/>
                  <a:cs typeface="Arial Unicode MS"/>
                  <a:sym typeface="Arial Unicode MS"/>
                </a:defRPr>
              </a:pPr>
              <a:endParaRPr/>
            </a:p>
          </p:txBody>
        </p:sp>
        <p:sp>
          <p:nvSpPr>
            <p:cNvPr id="441" name="शक्ति -अशक्ति विश्लेषण"/>
            <p:cNvSpPr txBox="1"/>
            <p:nvPr/>
          </p:nvSpPr>
          <p:spPr>
            <a:xfrm>
              <a:off x="72800" y="-2"/>
              <a:ext cx="5264601" cy="5994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3000" cap="all">
                  <a:ln w="9000" cap="flat">
                    <a:solidFill>
                      <a:srgbClr val="322E2C"/>
                    </a:solidFill>
                    <a:prstDash val="solid"/>
                    <a:round/>
                  </a:ln>
                  <a:gradFill flip="none" rotWithShape="1">
                    <a:gsLst>
                      <a:gs pos="0">
                        <a:srgbClr val="231D1B"/>
                      </a:gs>
                      <a:gs pos="43000">
                        <a:srgbClr val="493D38"/>
                      </a:gs>
                      <a:gs pos="48000">
                        <a:srgbClr val="443834"/>
                      </a:gs>
                      <a:gs pos="100000">
                        <a:srgbClr val="231D1B"/>
                      </a:gs>
                    </a:gsLst>
                    <a:lin ang="5400000" scaled="0"/>
                  </a:gradFill>
                  <a:latin typeface="Arial Unicode MS"/>
                  <a:ea typeface="Arial Unicode MS"/>
                  <a:cs typeface="Arial Unicode MS"/>
                  <a:sym typeface="Arial Unicode MS"/>
                </a:defRPr>
              </a:lvl1pPr>
            </a:lstStyle>
            <a:p>
              <a:r>
                <a:t>  शक्ति -अशक्ति विश्लेषण </a:t>
              </a:r>
            </a:p>
          </p:txBody>
        </p:sp>
      </p:grpSp>
      <p:sp>
        <p:nvSpPr>
          <p:cNvPr id="443" name="Rectangle 3"/>
          <p:cNvSpPr txBox="1">
            <a:spLocks noGrp="1"/>
          </p:cNvSpPr>
          <p:nvPr>
            <p:ph type="body" idx="1"/>
          </p:nvPr>
        </p:nvSpPr>
        <p:spPr>
          <a:xfrm>
            <a:off x="219713" y="-163329"/>
            <a:ext cx="8229601" cy="5310205"/>
          </a:xfrm>
          <a:prstGeom prst="rect">
            <a:avLst/>
          </a:prstGeom>
        </p:spPr>
        <p:txBody>
          <a:bodyPr/>
          <a:lstStyle/>
          <a:p>
            <a:pPr marL="254000" indent="-152400">
              <a:buSzTx/>
              <a:buNone/>
              <a:defRPr sz="2400">
                <a:latin typeface="Sanskrit 2003"/>
                <a:ea typeface="Sanskrit 2003"/>
                <a:cs typeface="Sanskrit 2003"/>
                <a:sym typeface="Sanskrit 2003"/>
              </a:defRPr>
            </a:pPr>
            <a:endParaRPr/>
          </a:p>
          <a:p>
            <a:pPr marL="254000" indent="-152400">
              <a:buSzTx/>
              <a:buNone/>
              <a:defRPr sz="2400">
                <a:latin typeface="Arial Unicode MS"/>
                <a:ea typeface="Arial Unicode MS"/>
                <a:cs typeface="Arial Unicode MS"/>
                <a:sym typeface="Arial Unicode MS"/>
              </a:defRPr>
            </a:pPr>
            <a:endParaRPr/>
          </a:p>
          <a:p>
            <a:pPr>
              <a:buFont typeface="Arial Unicode MS"/>
              <a:buChar char="❖"/>
              <a:defRPr>
                <a:latin typeface="Arial Unicode MS"/>
                <a:ea typeface="Arial Unicode MS"/>
                <a:cs typeface="Arial Unicode MS"/>
                <a:sym typeface="Arial Unicode MS"/>
              </a:defRPr>
            </a:pPr>
            <a:r>
              <a:t>छात्राओं का रूचि न होने पर भी कम अंकों के कारण प्रवेश लेना।</a:t>
            </a:r>
          </a:p>
          <a:p>
            <a:pPr>
              <a:buFont typeface="Arial Unicode MS"/>
              <a:buChar char="❖"/>
              <a:defRPr>
                <a:latin typeface="Arial Unicode MS"/>
                <a:ea typeface="Arial Unicode MS"/>
                <a:cs typeface="Arial Unicode MS"/>
                <a:sym typeface="Arial Unicode MS"/>
              </a:defRPr>
            </a:pPr>
            <a:r>
              <a:t>हिन्दी शिक्षण को समकालीन आवश्यकताओं के अनुरूप परिवर्तित करना।</a:t>
            </a:r>
          </a:p>
          <a:p>
            <a:pPr>
              <a:buFont typeface="Arial Unicode MS"/>
              <a:buChar char="❖"/>
              <a:defRPr>
                <a:latin typeface="Arial Unicode MS"/>
                <a:ea typeface="Arial Unicode MS"/>
                <a:cs typeface="Arial Unicode MS"/>
                <a:sym typeface="Arial Unicode MS"/>
              </a:defRPr>
            </a:pPr>
            <a:r>
              <a:t>हिंदी भाषा के अस्तित्व को बनाए रखना। </a:t>
            </a:r>
          </a:p>
          <a:p>
            <a:pPr>
              <a:buFont typeface="Arial Unicode MS"/>
              <a:buChar char="❖"/>
              <a:defRPr>
                <a:latin typeface="Arial Unicode MS"/>
                <a:ea typeface="Arial Unicode MS"/>
                <a:cs typeface="Arial Unicode MS"/>
                <a:sym typeface="Arial Unicode MS"/>
              </a:defRPr>
            </a:pPr>
            <a:r>
              <a:t>आपदा में भी शिक्षण की निरंतरता का प्रयास करना। </a:t>
            </a:r>
          </a:p>
          <a:p>
            <a:pPr marL="254000" indent="-152400">
              <a:buSzTx/>
              <a:buNone/>
              <a:defRPr>
                <a:latin typeface="Arial Unicode MS"/>
                <a:ea typeface="Arial Unicode MS"/>
                <a:cs typeface="Arial Unicode MS"/>
                <a:sym typeface="Arial Unicode MS"/>
              </a:defRPr>
            </a:pPr>
            <a:endParaRPr/>
          </a:p>
          <a:p>
            <a:pPr marL="254000" indent="-152400">
              <a:buSzTx/>
              <a:buNone/>
              <a:defRPr>
                <a:latin typeface="Arial Unicode MS"/>
                <a:ea typeface="Arial Unicode MS"/>
                <a:cs typeface="Arial Unicode MS"/>
                <a:sym typeface="Arial Unicode MS"/>
              </a:defRPr>
            </a:pPr>
            <a:endParaRPr/>
          </a:p>
          <a:p>
            <a:pPr>
              <a:buFont typeface="Arial Unicode MS"/>
              <a:buChar char="❖"/>
              <a:defRPr>
                <a:latin typeface="Arial Unicode MS"/>
                <a:ea typeface="Arial Unicode MS"/>
                <a:cs typeface="Arial Unicode MS"/>
                <a:sym typeface="Arial Unicode MS"/>
              </a:defRPr>
            </a:pPr>
            <a:r>
              <a:t>साहित्य और मीडिया को मिल रही नई चुनौतियों पर राष्ट्रीय सेमिनारों का आयोजन। </a:t>
            </a:r>
          </a:p>
          <a:p>
            <a:pPr>
              <a:buFont typeface="Arial Unicode MS"/>
              <a:buChar char="❖"/>
              <a:defRPr>
                <a:latin typeface="Arial Unicode MS"/>
                <a:ea typeface="Arial Unicode MS"/>
                <a:cs typeface="Arial Unicode MS"/>
                <a:sym typeface="Arial Unicode MS"/>
              </a:defRPr>
            </a:pPr>
            <a:r>
              <a:t>विभाग की एक मासिक पत्रिका का प्रकाशन करना। </a:t>
            </a:r>
          </a:p>
          <a:p>
            <a:pPr>
              <a:buFont typeface="Arial Unicode MS"/>
              <a:buChar char="❖"/>
              <a:defRPr>
                <a:latin typeface="Arial Unicode MS"/>
                <a:ea typeface="Arial Unicode MS"/>
                <a:cs typeface="Arial Unicode MS"/>
                <a:sym typeface="Arial Unicode MS"/>
              </a:defRPr>
            </a:pPr>
            <a:r>
              <a:t>रोजगार उन्मुख कार्यशालाओं का आयोजन करना। </a:t>
            </a:r>
          </a:p>
          <a:p>
            <a:pPr>
              <a:buFont typeface="Arial Unicode MS"/>
              <a:buChar char="❖"/>
              <a:defRPr>
                <a:latin typeface="Arial Unicode MS"/>
                <a:ea typeface="Arial Unicode MS"/>
                <a:cs typeface="Arial Unicode MS"/>
                <a:sym typeface="Arial Unicode MS"/>
              </a:defRPr>
            </a:pPr>
            <a:r>
              <a:t>विभागीय क्रियाकलापों द्वारा विभाग को उन्नत करना। </a:t>
            </a:r>
          </a:p>
        </p:txBody>
      </p:sp>
      <p:sp>
        <p:nvSpPr>
          <p:cNvPr id="444" name="Rectangle 3"/>
          <p:cNvSpPr txBox="1"/>
          <p:nvPr/>
        </p:nvSpPr>
        <p:spPr>
          <a:xfrm>
            <a:off x="455273" y="438150"/>
            <a:ext cx="1230173" cy="5105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2400">
                <a:gradFill flip="none" rotWithShape="1">
                  <a:gsLst>
                    <a:gs pos="0">
                      <a:srgbClr val="FFAA94"/>
                    </a:gs>
                    <a:gs pos="75000">
                      <a:srgbClr val="FF5212"/>
                    </a:gs>
                    <a:gs pos="100000">
                      <a:srgbClr val="BA5100"/>
                    </a:gs>
                  </a:gsLst>
                  <a:lin ang="5400000" scaled="0"/>
                </a:gradFill>
                <a:effectLst>
                  <a:outerShdw blurRad="50800" dist="39000" dir="5460000" rotWithShape="0">
                    <a:srgbClr val="000000">
                      <a:alpha val="38000"/>
                    </a:srgbClr>
                  </a:outerShdw>
                </a:effectLst>
                <a:latin typeface="Arial Unicode MS"/>
                <a:ea typeface="Arial Unicode MS"/>
                <a:cs typeface="Arial Unicode MS"/>
                <a:sym typeface="Arial Unicode MS"/>
              </a:defRPr>
            </a:lvl1pPr>
          </a:lstStyle>
          <a:p>
            <a:r>
              <a:t>चुनौतियाँ </a:t>
            </a:r>
          </a:p>
        </p:txBody>
      </p:sp>
      <p:sp>
        <p:nvSpPr>
          <p:cNvPr id="445" name="Rectangle 5"/>
          <p:cNvSpPr txBox="1"/>
          <p:nvPr/>
        </p:nvSpPr>
        <p:spPr>
          <a:xfrm>
            <a:off x="507326" y="2729259"/>
            <a:ext cx="1986071" cy="5105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2400">
                <a:gradFill flip="none" rotWithShape="1">
                  <a:gsLst>
                    <a:gs pos="0">
                      <a:srgbClr val="FFAA94"/>
                    </a:gs>
                    <a:gs pos="75000">
                      <a:srgbClr val="FF5212"/>
                    </a:gs>
                    <a:gs pos="100000">
                      <a:srgbClr val="BA5100"/>
                    </a:gs>
                  </a:gsLst>
                  <a:lin ang="5400000" scaled="0"/>
                </a:gradFill>
                <a:effectLst>
                  <a:outerShdw blurRad="50800" dist="39000" dir="5460000" rotWithShape="0">
                    <a:srgbClr val="000000">
                      <a:alpha val="38000"/>
                    </a:srgbClr>
                  </a:outerShdw>
                </a:effectLst>
                <a:latin typeface="Arial Unicode MS"/>
                <a:ea typeface="Arial Unicode MS"/>
                <a:cs typeface="Arial Unicode MS"/>
                <a:sym typeface="Arial Unicode MS"/>
              </a:defRPr>
            </a:lvl1pPr>
          </a:lstStyle>
          <a:p>
            <a:r>
              <a:t>आगामी योजनाएँ</a:t>
            </a: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14="http://schemas.microsoft.com/office/drawing/2010/main" xmlns:m="http://schemas.openxmlformats.org/officeDocument/2006/math"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Title 1"/>
          <p:cNvSpPr txBox="1">
            <a:spLocks noGrp="1"/>
          </p:cNvSpPr>
          <p:nvPr>
            <p:ph type="title"/>
          </p:nvPr>
        </p:nvSpPr>
        <p:spPr>
          <a:xfrm>
            <a:off x="3241650" y="27102"/>
            <a:ext cx="2660700" cy="360304"/>
          </a:xfrm>
          <a:prstGeom prst="rect">
            <a:avLst/>
          </a:prstGeom>
        </p:spPr>
        <p:txBody>
          <a:bodyPr/>
          <a:lstStyle>
            <a:lvl1pPr>
              <a:defRPr sz="2000">
                <a:solidFill>
                  <a:srgbClr val="434343"/>
                </a:solidFill>
              </a:defRPr>
            </a:lvl1pPr>
          </a:lstStyle>
          <a:p>
            <a:r>
              <a:t>छात्र सहभागिता</a:t>
            </a:r>
          </a:p>
        </p:txBody>
      </p:sp>
      <p:pic>
        <p:nvPicPr>
          <p:cNvPr id="448" name="Picture 6" descr="Picture 6"/>
          <p:cNvPicPr>
            <a:picLocks noChangeAspect="1"/>
          </p:cNvPicPr>
          <p:nvPr/>
        </p:nvPicPr>
        <p:blipFill>
          <a:blip r:embed="rId2"/>
          <a:stretch>
            <a:fillRect/>
          </a:stretch>
        </p:blipFill>
        <p:spPr>
          <a:xfrm>
            <a:off x="349831" y="356492"/>
            <a:ext cx="2437802" cy="1307197"/>
          </a:xfrm>
          <a:prstGeom prst="rect">
            <a:avLst/>
          </a:prstGeom>
          <a:ln w="12700">
            <a:miter lim="400000"/>
          </a:ln>
        </p:spPr>
      </p:pic>
      <p:pic>
        <p:nvPicPr>
          <p:cNvPr id="449" name="Picture 8" descr="Picture 8"/>
          <p:cNvPicPr>
            <a:picLocks noChangeAspect="1"/>
          </p:cNvPicPr>
          <p:nvPr/>
        </p:nvPicPr>
        <p:blipFill>
          <a:blip r:embed="rId3"/>
          <a:stretch>
            <a:fillRect/>
          </a:stretch>
        </p:blipFill>
        <p:spPr>
          <a:xfrm>
            <a:off x="6435082" y="356494"/>
            <a:ext cx="2375884" cy="1365912"/>
          </a:xfrm>
          <a:prstGeom prst="rect">
            <a:avLst/>
          </a:prstGeom>
          <a:ln w="12700">
            <a:miter lim="400000"/>
          </a:ln>
        </p:spPr>
      </p:pic>
      <p:pic>
        <p:nvPicPr>
          <p:cNvPr id="450" name="Picture 11" descr="Picture 11"/>
          <p:cNvPicPr>
            <a:picLocks noChangeAspect="1"/>
          </p:cNvPicPr>
          <p:nvPr/>
        </p:nvPicPr>
        <p:blipFill>
          <a:blip r:embed="rId4"/>
          <a:stretch>
            <a:fillRect/>
          </a:stretch>
        </p:blipFill>
        <p:spPr>
          <a:xfrm>
            <a:off x="6190415" y="3385653"/>
            <a:ext cx="2620549" cy="1401352"/>
          </a:xfrm>
          <a:prstGeom prst="rect">
            <a:avLst/>
          </a:prstGeom>
          <a:ln w="12700">
            <a:miter lim="400000"/>
          </a:ln>
        </p:spPr>
      </p:pic>
      <p:pic>
        <p:nvPicPr>
          <p:cNvPr id="451" name="Picture 15" descr="Picture 15"/>
          <p:cNvPicPr>
            <a:picLocks noChangeAspect="1"/>
          </p:cNvPicPr>
          <p:nvPr/>
        </p:nvPicPr>
        <p:blipFill>
          <a:blip r:embed="rId5"/>
          <a:stretch>
            <a:fillRect/>
          </a:stretch>
        </p:blipFill>
        <p:spPr>
          <a:xfrm>
            <a:off x="6435082" y="1772186"/>
            <a:ext cx="2426387" cy="1481912"/>
          </a:xfrm>
          <a:prstGeom prst="rect">
            <a:avLst/>
          </a:prstGeom>
          <a:ln w="12700">
            <a:miter lim="400000"/>
          </a:ln>
        </p:spPr>
      </p:pic>
      <p:pic>
        <p:nvPicPr>
          <p:cNvPr id="452" name="Picture 17" descr="Picture 17"/>
          <p:cNvPicPr>
            <a:picLocks noChangeAspect="1"/>
          </p:cNvPicPr>
          <p:nvPr/>
        </p:nvPicPr>
        <p:blipFill>
          <a:blip r:embed="rId6"/>
          <a:stretch>
            <a:fillRect/>
          </a:stretch>
        </p:blipFill>
        <p:spPr>
          <a:xfrm>
            <a:off x="2892056" y="3385653"/>
            <a:ext cx="3193935" cy="1455891"/>
          </a:xfrm>
          <a:prstGeom prst="rect">
            <a:avLst/>
          </a:prstGeom>
          <a:ln w="12700">
            <a:miter lim="400000"/>
          </a:ln>
        </p:spPr>
      </p:pic>
      <p:pic>
        <p:nvPicPr>
          <p:cNvPr id="453" name="Picture 21" descr="Picture 21"/>
          <p:cNvPicPr>
            <a:picLocks noChangeAspect="1"/>
          </p:cNvPicPr>
          <p:nvPr/>
        </p:nvPicPr>
        <p:blipFill>
          <a:blip r:embed="rId7"/>
          <a:stretch>
            <a:fillRect/>
          </a:stretch>
        </p:blipFill>
        <p:spPr>
          <a:xfrm>
            <a:off x="372168" y="3405463"/>
            <a:ext cx="2415465" cy="1423435"/>
          </a:xfrm>
          <a:prstGeom prst="rect">
            <a:avLst/>
          </a:prstGeom>
          <a:ln w="12700">
            <a:miter lim="400000"/>
          </a:ln>
        </p:spPr>
      </p:pic>
      <p:pic>
        <p:nvPicPr>
          <p:cNvPr id="454" name="Picture 23" descr="Picture 23"/>
          <p:cNvPicPr>
            <a:picLocks noChangeAspect="1"/>
          </p:cNvPicPr>
          <p:nvPr/>
        </p:nvPicPr>
        <p:blipFill>
          <a:blip r:embed="rId8"/>
          <a:stretch>
            <a:fillRect/>
          </a:stretch>
        </p:blipFill>
        <p:spPr>
          <a:xfrm>
            <a:off x="372168" y="1738036"/>
            <a:ext cx="2415465" cy="1593079"/>
          </a:xfrm>
          <a:prstGeom prst="rect">
            <a:avLst/>
          </a:prstGeom>
          <a:ln w="12700">
            <a:miter lim="400000"/>
          </a:ln>
        </p:spPr>
      </p:pic>
      <p:sp>
        <p:nvSpPr>
          <p:cNvPr id="455" name="Straight Arrow Connector 5"/>
          <p:cNvSpPr/>
          <p:nvPr/>
        </p:nvSpPr>
        <p:spPr>
          <a:xfrm flipV="1">
            <a:off x="5224307" y="1086605"/>
            <a:ext cx="454020" cy="503539"/>
          </a:xfrm>
          <a:prstGeom prst="line">
            <a:avLst/>
          </a:prstGeom>
          <a:ln w="42500">
            <a:solidFill>
              <a:schemeClr val="accent1"/>
            </a:solidFill>
            <a:tailEnd type="triangle"/>
          </a:ln>
          <a:effectLst>
            <a:outerShdw blurRad="63500" dist="38100" dir="5400000" rotWithShape="0">
              <a:srgbClr val="000000">
                <a:alpha val="40000"/>
              </a:srgbClr>
            </a:outerShdw>
          </a:effectLst>
        </p:spPr>
        <p:txBody>
          <a:bodyPr lIns="45718" tIns="45718" rIns="45718" bIns="45718"/>
          <a:lstStyle/>
          <a:p>
            <a:endParaRPr/>
          </a:p>
        </p:txBody>
      </p:sp>
      <p:sp>
        <p:nvSpPr>
          <p:cNvPr id="456" name="Straight Arrow Connector 9"/>
          <p:cNvSpPr/>
          <p:nvPr/>
        </p:nvSpPr>
        <p:spPr>
          <a:xfrm flipH="1">
            <a:off x="2892056" y="844731"/>
            <a:ext cx="652334" cy="567188"/>
          </a:xfrm>
          <a:prstGeom prst="line">
            <a:avLst/>
          </a:prstGeom>
          <a:ln w="42500">
            <a:solidFill>
              <a:schemeClr val="accent1"/>
            </a:solidFill>
            <a:tailEnd type="triangle"/>
          </a:ln>
          <a:effectLst>
            <a:outerShdw blurRad="63500" dist="38100" dir="5400000" rotWithShape="0">
              <a:srgbClr val="000000">
                <a:alpha val="40000"/>
              </a:srgbClr>
            </a:outerShdw>
          </a:effectLst>
        </p:spPr>
        <p:txBody>
          <a:bodyPr lIns="45718" tIns="45718" rIns="45718" bIns="45718"/>
          <a:lstStyle/>
          <a:p>
            <a:endParaRPr/>
          </a:p>
        </p:txBody>
      </p:sp>
      <p:sp>
        <p:nvSpPr>
          <p:cNvPr id="457" name="Straight Arrow Connector 12"/>
          <p:cNvSpPr/>
          <p:nvPr/>
        </p:nvSpPr>
        <p:spPr>
          <a:xfrm>
            <a:off x="4447890" y="2424222"/>
            <a:ext cx="1" cy="906893"/>
          </a:xfrm>
          <a:prstGeom prst="line">
            <a:avLst/>
          </a:prstGeom>
          <a:ln w="42500">
            <a:solidFill>
              <a:schemeClr val="accent1"/>
            </a:solidFill>
            <a:headEnd type="triangle"/>
            <a:tailEnd type="triangle"/>
          </a:ln>
          <a:effectLst>
            <a:outerShdw blurRad="63500" dist="38100" dir="5400000" rotWithShape="0">
              <a:srgbClr val="000000">
                <a:alpha val="40000"/>
              </a:srgbClr>
            </a:outerShdw>
          </a:effectLst>
        </p:spPr>
        <p:txBody>
          <a:bodyPr lIns="45718" tIns="45718" rIns="45718" bIns="45718"/>
          <a:lstStyle/>
          <a:p>
            <a:endParaRPr/>
          </a:p>
        </p:txBody>
      </p:sp>
      <p:sp>
        <p:nvSpPr>
          <p:cNvPr id="458" name="TextBox 18"/>
          <p:cNvSpPr txBox="1"/>
          <p:nvPr/>
        </p:nvSpPr>
        <p:spPr>
          <a:xfrm>
            <a:off x="3723124" y="1983278"/>
            <a:ext cx="4480561" cy="3403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lvl1pPr>
          </a:lstStyle>
          <a:p>
            <a:r>
              <a:t>क्षेत्रीय सहभागिता</a:t>
            </a:r>
          </a:p>
        </p:txBody>
      </p:sp>
      <p:sp>
        <p:nvSpPr>
          <p:cNvPr id="459" name="TextBox 20"/>
          <p:cNvSpPr txBox="1"/>
          <p:nvPr/>
        </p:nvSpPr>
        <p:spPr>
          <a:xfrm>
            <a:off x="2948408" y="517953"/>
            <a:ext cx="4480561" cy="3403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lvl1pPr>
          </a:lstStyle>
          <a:p>
            <a:r>
              <a:t>भूमिका अभिनय</a:t>
            </a:r>
          </a:p>
        </p:txBody>
      </p:sp>
      <p:sp>
        <p:nvSpPr>
          <p:cNvPr id="460" name="TextBox 22"/>
          <p:cNvSpPr txBox="1"/>
          <p:nvPr/>
        </p:nvSpPr>
        <p:spPr>
          <a:xfrm>
            <a:off x="4573351" y="688633"/>
            <a:ext cx="2495263" cy="3403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lvl1pPr>
          </a:lstStyle>
          <a:p>
            <a:r>
              <a:t>अनुकूल शिक्षण वातावरण</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Title 1"/>
          <p:cNvSpPr txBox="1">
            <a:spLocks noGrp="1"/>
          </p:cNvSpPr>
          <p:nvPr>
            <p:ph type="title"/>
          </p:nvPr>
        </p:nvSpPr>
        <p:spPr>
          <a:xfrm>
            <a:off x="3241650" y="77827"/>
            <a:ext cx="2660700" cy="360304"/>
          </a:xfrm>
          <a:prstGeom prst="rect">
            <a:avLst/>
          </a:prstGeom>
        </p:spPr>
        <p:txBody>
          <a:bodyPr/>
          <a:lstStyle>
            <a:lvl1pPr>
              <a:defRPr>
                <a:solidFill>
                  <a:srgbClr val="434343"/>
                </a:solidFill>
              </a:defRPr>
            </a:lvl1pPr>
          </a:lstStyle>
          <a:p>
            <a:r>
              <a:t>Academic Field Visits </a:t>
            </a:r>
          </a:p>
        </p:txBody>
      </p:sp>
      <p:pic>
        <p:nvPicPr>
          <p:cNvPr id="463" name="Picture 7" descr="Picture 7"/>
          <p:cNvPicPr>
            <a:picLocks noChangeAspect="1"/>
          </p:cNvPicPr>
          <p:nvPr/>
        </p:nvPicPr>
        <p:blipFill>
          <a:blip r:embed="rId2"/>
          <a:stretch>
            <a:fillRect/>
          </a:stretch>
        </p:blipFill>
        <p:spPr>
          <a:xfrm>
            <a:off x="3462213" y="2751912"/>
            <a:ext cx="2440137" cy="2075270"/>
          </a:xfrm>
          <a:prstGeom prst="rect">
            <a:avLst/>
          </a:prstGeom>
          <a:ln w="12700">
            <a:miter lim="400000"/>
          </a:ln>
        </p:spPr>
      </p:pic>
      <p:pic>
        <p:nvPicPr>
          <p:cNvPr id="464" name="Picture 11" descr="Picture 11"/>
          <p:cNvPicPr>
            <a:picLocks noChangeAspect="1"/>
          </p:cNvPicPr>
          <p:nvPr/>
        </p:nvPicPr>
        <p:blipFill>
          <a:blip r:embed="rId3"/>
          <a:stretch>
            <a:fillRect/>
          </a:stretch>
        </p:blipFill>
        <p:spPr>
          <a:xfrm>
            <a:off x="2243470" y="438140"/>
            <a:ext cx="4561367" cy="2133610"/>
          </a:xfrm>
          <a:prstGeom prst="rect">
            <a:avLst/>
          </a:prstGeom>
          <a:ln w="12700">
            <a:miter lim="400000"/>
          </a:ln>
        </p:spPr>
      </p:pic>
      <p:pic>
        <p:nvPicPr>
          <p:cNvPr id="465" name="Picture 13" descr="Picture 13"/>
          <p:cNvPicPr>
            <a:picLocks noChangeAspect="1"/>
          </p:cNvPicPr>
          <p:nvPr/>
        </p:nvPicPr>
        <p:blipFill>
          <a:blip r:embed="rId4"/>
          <a:stretch>
            <a:fillRect/>
          </a:stretch>
        </p:blipFill>
        <p:spPr>
          <a:xfrm>
            <a:off x="6009494" y="2751912"/>
            <a:ext cx="2817034" cy="1981498"/>
          </a:xfrm>
          <a:prstGeom prst="rect">
            <a:avLst/>
          </a:prstGeom>
          <a:ln w="12700">
            <a:miter lim="400000"/>
          </a:ln>
        </p:spPr>
      </p:pic>
      <p:pic>
        <p:nvPicPr>
          <p:cNvPr id="466" name="Picture 15" descr="Picture 15"/>
          <p:cNvPicPr>
            <a:picLocks noChangeAspect="1"/>
          </p:cNvPicPr>
          <p:nvPr/>
        </p:nvPicPr>
        <p:blipFill>
          <a:blip r:embed="rId5"/>
          <a:stretch>
            <a:fillRect/>
          </a:stretch>
        </p:blipFill>
        <p:spPr>
          <a:xfrm>
            <a:off x="343073" y="2751912"/>
            <a:ext cx="3011997" cy="2075270"/>
          </a:xfrm>
          <a:prstGeom prst="rect">
            <a:avLst/>
          </a:prstGeom>
          <a:ln w="12700">
            <a:miter lim="400000"/>
          </a:ln>
        </p:spPr>
      </p:pic>
      <p:grpSp>
        <p:nvGrpSpPr>
          <p:cNvPr id="471" name="Cloud 16"/>
          <p:cNvGrpSpPr/>
          <p:nvPr/>
        </p:nvGrpSpPr>
        <p:grpSpPr>
          <a:xfrm>
            <a:off x="341558" y="943897"/>
            <a:ext cx="1790145" cy="1455204"/>
            <a:chOff x="0" y="0"/>
            <a:chExt cx="1790144" cy="1455203"/>
          </a:xfrm>
        </p:grpSpPr>
        <p:grpSp>
          <p:nvGrpSpPr>
            <p:cNvPr id="469" name="Group"/>
            <p:cNvGrpSpPr/>
            <p:nvPr/>
          </p:nvGrpSpPr>
          <p:grpSpPr>
            <a:xfrm>
              <a:off x="-1" y="-1"/>
              <a:ext cx="1790145" cy="1455205"/>
              <a:chOff x="0" y="0"/>
              <a:chExt cx="1790144" cy="1455203"/>
            </a:xfrm>
          </p:grpSpPr>
          <p:sp>
            <p:nvSpPr>
              <p:cNvPr id="467" name="Shape"/>
              <p:cNvSpPr/>
              <p:nvPr/>
            </p:nvSpPr>
            <p:spPr>
              <a:xfrm>
                <a:off x="0" y="0"/>
                <a:ext cx="1790144" cy="1455204"/>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chemeClr val="accent1"/>
              </a:solidFill>
              <a:ln w="25400" cap="flat">
                <a:solidFill>
                  <a:srgbClr val="434343"/>
                </a:solidFill>
                <a:prstDash val="solid"/>
                <a:round/>
              </a:ln>
              <a:effectLst/>
            </p:spPr>
            <p:txBody>
              <a:bodyPr wrap="square" lIns="45718" tIns="45718" rIns="45718" bIns="45718" numCol="1" anchor="ctr">
                <a:noAutofit/>
              </a:bodyPr>
              <a:lstStyle/>
              <a:p>
                <a:pPr>
                  <a:defRPr b="1"/>
                </a:pPr>
                <a:endParaRPr/>
              </a:p>
            </p:txBody>
          </p:sp>
          <p:sp>
            <p:nvSpPr>
              <p:cNvPr id="468" name="Shape"/>
              <p:cNvSpPr/>
              <p:nvPr/>
            </p:nvSpPr>
            <p:spPr>
              <a:xfrm>
                <a:off x="90899" y="73995"/>
                <a:ext cx="1640370" cy="1235519"/>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lnTo>
                      <a:pt x="7802" y="21600"/>
                    </a:ln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25400" cap="flat">
                <a:solidFill>
                  <a:srgbClr val="434343"/>
                </a:solidFill>
                <a:prstDash val="solid"/>
                <a:round/>
              </a:ln>
              <a:effectLst/>
            </p:spPr>
            <p:txBody>
              <a:bodyPr wrap="square" lIns="45718" tIns="45718" rIns="45718" bIns="45718" numCol="1" anchor="ctr">
                <a:noAutofit/>
              </a:bodyPr>
              <a:lstStyle/>
              <a:p>
                <a:pPr>
                  <a:defRPr b="1"/>
                </a:pPr>
                <a:endParaRPr/>
              </a:p>
            </p:txBody>
          </p:sp>
        </p:grpSp>
        <p:sp>
          <p:nvSpPr>
            <p:cNvPr id="470" name="A visit to National School of Drama"/>
            <p:cNvSpPr txBox="1"/>
            <p:nvPr/>
          </p:nvSpPr>
          <p:spPr>
            <a:xfrm>
              <a:off x="260613" y="238635"/>
              <a:ext cx="1142447" cy="8984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r>
                <a:t> </a:t>
              </a:r>
              <a:r>
                <a:rPr b="1"/>
                <a:t>A visit to National School of Drama </a:t>
              </a:r>
            </a:p>
          </p:txBody>
        </p:sp>
      </p:grpSp>
      <p:grpSp>
        <p:nvGrpSpPr>
          <p:cNvPr id="476" name="Cloud 17"/>
          <p:cNvGrpSpPr/>
          <p:nvPr/>
        </p:nvGrpSpPr>
        <p:grpSpPr>
          <a:xfrm>
            <a:off x="6898960" y="1174526"/>
            <a:ext cx="1854025" cy="1126609"/>
            <a:chOff x="0" y="0"/>
            <a:chExt cx="1854024" cy="1126608"/>
          </a:xfrm>
        </p:grpSpPr>
        <p:grpSp>
          <p:nvGrpSpPr>
            <p:cNvPr id="474" name="Group"/>
            <p:cNvGrpSpPr/>
            <p:nvPr/>
          </p:nvGrpSpPr>
          <p:grpSpPr>
            <a:xfrm>
              <a:off x="0" y="0"/>
              <a:ext cx="1854025" cy="1126609"/>
              <a:chOff x="0" y="0"/>
              <a:chExt cx="1854024" cy="1126608"/>
            </a:xfrm>
          </p:grpSpPr>
          <p:sp>
            <p:nvSpPr>
              <p:cNvPr id="472" name="Shape"/>
              <p:cNvSpPr/>
              <p:nvPr/>
            </p:nvSpPr>
            <p:spPr>
              <a:xfrm>
                <a:off x="0" y="0"/>
                <a:ext cx="1854025" cy="1126609"/>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chemeClr val="accent1"/>
              </a:solidFill>
              <a:ln w="25400" cap="flat">
                <a:solidFill>
                  <a:srgbClr val="434343"/>
                </a:solidFill>
                <a:prstDash val="solid"/>
                <a:round/>
              </a:ln>
              <a:effectLst/>
            </p:spPr>
            <p:txBody>
              <a:bodyPr wrap="square" lIns="45718" tIns="45718" rIns="45718" bIns="45718" numCol="1" anchor="ctr">
                <a:noAutofit/>
              </a:bodyPr>
              <a:lstStyle/>
              <a:p>
                <a:endParaRPr/>
              </a:p>
            </p:txBody>
          </p:sp>
          <p:sp>
            <p:nvSpPr>
              <p:cNvPr id="473" name="Shape"/>
              <p:cNvSpPr/>
              <p:nvPr/>
            </p:nvSpPr>
            <p:spPr>
              <a:xfrm>
                <a:off x="94143" y="57287"/>
                <a:ext cx="1698906" cy="956529"/>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25400" cap="flat">
                <a:solidFill>
                  <a:srgbClr val="434343"/>
                </a:solidFill>
                <a:prstDash val="solid"/>
                <a:round/>
              </a:ln>
              <a:effectLst/>
            </p:spPr>
            <p:txBody>
              <a:bodyPr wrap="square" lIns="45718" tIns="45718" rIns="45718" bIns="45718" numCol="1" anchor="ctr">
                <a:noAutofit/>
              </a:bodyPr>
              <a:lstStyle/>
              <a:p>
                <a:endParaRPr/>
              </a:p>
            </p:txBody>
          </p:sp>
        </p:grpSp>
        <p:sp>
          <p:nvSpPr>
            <p:cNvPr id="475" name="Capacity Building of students"/>
            <p:cNvSpPr txBox="1"/>
            <p:nvPr/>
          </p:nvSpPr>
          <p:spPr>
            <a:xfrm>
              <a:off x="269460" y="184915"/>
              <a:ext cx="1184121" cy="6952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defRPr b="1"/>
              </a:lvl1pPr>
            </a:lstStyle>
            <a:p>
              <a:r>
                <a:t>Capacity Building of students </a:t>
              </a:r>
            </a:p>
          </p:txBody>
        </p:sp>
      </p:gr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Title 1"/>
          <p:cNvSpPr txBox="1">
            <a:spLocks noGrp="1"/>
          </p:cNvSpPr>
          <p:nvPr>
            <p:ph type="title"/>
          </p:nvPr>
        </p:nvSpPr>
        <p:spPr>
          <a:xfrm>
            <a:off x="3241650" y="229459"/>
            <a:ext cx="2660700" cy="360304"/>
          </a:xfrm>
          <a:prstGeom prst="rect">
            <a:avLst/>
          </a:prstGeom>
        </p:spPr>
        <p:txBody>
          <a:bodyPr>
            <a:normAutofit fontScale="90000"/>
          </a:bodyPr>
          <a:lstStyle>
            <a:lvl1pPr defTabSz="804672">
              <a:defRPr sz="1232"/>
            </a:lvl1pPr>
          </a:lstStyle>
          <a:p>
            <a:r>
              <a:t>Student’s participation in Extra Curricular Activities </a:t>
            </a:r>
          </a:p>
        </p:txBody>
      </p:sp>
      <p:grpSp>
        <p:nvGrpSpPr>
          <p:cNvPr id="485" name="Diagram 10"/>
          <p:cNvGrpSpPr/>
          <p:nvPr/>
        </p:nvGrpSpPr>
        <p:grpSpPr>
          <a:xfrm>
            <a:off x="383277" y="1356518"/>
            <a:ext cx="4076830" cy="3217268"/>
            <a:chOff x="0" y="0"/>
            <a:chExt cx="4076829" cy="3217267"/>
          </a:xfrm>
        </p:grpSpPr>
        <p:sp>
          <p:nvSpPr>
            <p:cNvPr id="479" name="Rectangle"/>
            <p:cNvSpPr/>
            <p:nvPr/>
          </p:nvSpPr>
          <p:spPr>
            <a:xfrm>
              <a:off x="0" y="241555"/>
              <a:ext cx="1885706" cy="1266827"/>
            </a:xfrm>
            <a:prstGeom prst="rect">
              <a:avLst/>
            </a:prstGeom>
            <a:blipFill rotWithShape="1">
              <a:blip r:embed="rId2"/>
              <a:srcRect/>
              <a:stretch>
                <a:fillRect/>
              </a:stretch>
            </a:blipFill>
            <a:ln w="9525" cap="flat">
              <a:solidFill>
                <a:schemeClr val="accent1"/>
              </a:solidFill>
              <a:prstDash val="solid"/>
              <a:round/>
            </a:ln>
            <a:effectLst>
              <a:outerShdw blurRad="63500" dist="38100" dir="5400000" rotWithShape="0">
                <a:srgbClr val="000000">
                  <a:alpha val="40000"/>
                </a:srgbClr>
              </a:outerShdw>
            </a:effectLst>
          </p:spPr>
          <p:txBody>
            <a:bodyPr wrap="square" lIns="45718" tIns="45718" rIns="45718" bIns="45718" numCol="1" anchor="t">
              <a:noAutofit/>
            </a:bodyPr>
            <a:lstStyle/>
            <a:p>
              <a:endParaRPr/>
            </a:p>
          </p:txBody>
        </p:sp>
        <p:sp>
          <p:nvSpPr>
            <p:cNvPr id="480" name="Rectangle"/>
            <p:cNvSpPr/>
            <p:nvPr/>
          </p:nvSpPr>
          <p:spPr>
            <a:xfrm>
              <a:off x="195281" y="0"/>
              <a:ext cx="1495145" cy="218141"/>
            </a:xfrm>
            <a:prstGeom prst="rect">
              <a:avLst/>
            </a:prstGeom>
            <a:gradFill flip="none" rotWithShape="1">
              <a:gsLst>
                <a:gs pos="0">
                  <a:schemeClr val="accent1">
                    <a:hueOff val="-814165"/>
                    <a:lumOff val="36487"/>
                  </a:schemeClr>
                </a:gs>
                <a:gs pos="35000">
                  <a:srgbClr val="FFE1CF"/>
                </a:gs>
                <a:gs pos="100000">
                  <a:schemeClr val="accent1">
                    <a:hueOff val="-937999"/>
                    <a:lumOff val="46439"/>
                  </a:schemeClr>
                </a:gs>
              </a:gsLst>
              <a:lin ang="16200000" scaled="0"/>
            </a:gradFill>
            <a:ln w="12700" cap="flat">
              <a:noFill/>
              <a:miter lim="400000"/>
            </a:ln>
            <a:effectLst>
              <a:outerShdw blurRad="63500" dist="38100" dir="5400000" rotWithShape="0">
                <a:srgbClr val="000000">
                  <a:alpha val="40000"/>
                </a:srgbClr>
              </a:outerShdw>
            </a:effectLst>
          </p:spPr>
          <p:txBody>
            <a:bodyPr wrap="square" lIns="45718" tIns="45718" rIns="45718" bIns="45718" numCol="1" anchor="ctr">
              <a:noAutofit/>
            </a:bodyPr>
            <a:lstStyle/>
            <a:p>
              <a:pPr algn="ctr" defTabSz="444500">
                <a:lnSpc>
                  <a:spcPct val="90000"/>
                </a:lnSpc>
                <a:spcBef>
                  <a:spcPts val="500"/>
                </a:spcBef>
                <a:defRPr sz="1000"/>
              </a:pPr>
              <a:endParaRPr/>
            </a:p>
          </p:txBody>
        </p:sp>
        <p:sp>
          <p:nvSpPr>
            <p:cNvPr id="481" name="Rectangle"/>
            <p:cNvSpPr/>
            <p:nvPr/>
          </p:nvSpPr>
          <p:spPr>
            <a:xfrm>
              <a:off x="2400803" y="241555"/>
              <a:ext cx="1676027" cy="1266827"/>
            </a:xfrm>
            <a:prstGeom prst="rect">
              <a:avLst/>
            </a:prstGeom>
            <a:blipFill rotWithShape="1">
              <a:blip r:embed="rId3"/>
              <a:srcRect/>
              <a:stretch>
                <a:fillRect/>
              </a:stretch>
            </a:blipFill>
            <a:ln w="9525" cap="flat">
              <a:solidFill>
                <a:schemeClr val="accent1"/>
              </a:solidFill>
              <a:prstDash val="solid"/>
              <a:round/>
            </a:ln>
            <a:effectLst>
              <a:outerShdw blurRad="63500" dist="38100" dir="5400000" rotWithShape="0">
                <a:srgbClr val="000000">
                  <a:alpha val="40000"/>
                </a:srgbClr>
              </a:outerShdw>
            </a:effectLst>
          </p:spPr>
          <p:txBody>
            <a:bodyPr wrap="square" lIns="45718" tIns="45718" rIns="45718" bIns="45718" numCol="1" anchor="t">
              <a:noAutofit/>
            </a:bodyPr>
            <a:lstStyle/>
            <a:p>
              <a:endParaRPr/>
            </a:p>
          </p:txBody>
        </p:sp>
        <p:sp>
          <p:nvSpPr>
            <p:cNvPr id="482" name="Rectangle"/>
            <p:cNvSpPr/>
            <p:nvPr/>
          </p:nvSpPr>
          <p:spPr>
            <a:xfrm>
              <a:off x="2491246" y="0"/>
              <a:ext cx="1495145" cy="218141"/>
            </a:xfrm>
            <a:prstGeom prst="rect">
              <a:avLst/>
            </a:prstGeom>
            <a:gradFill flip="none" rotWithShape="1">
              <a:gsLst>
                <a:gs pos="0">
                  <a:schemeClr val="accent1">
                    <a:hueOff val="-814165"/>
                    <a:lumOff val="36487"/>
                  </a:schemeClr>
                </a:gs>
                <a:gs pos="35000">
                  <a:srgbClr val="FFE1CF"/>
                </a:gs>
                <a:gs pos="100000">
                  <a:schemeClr val="accent1">
                    <a:hueOff val="-937999"/>
                    <a:lumOff val="46439"/>
                  </a:schemeClr>
                </a:gs>
              </a:gsLst>
              <a:lin ang="16200000" scaled="0"/>
            </a:gradFill>
            <a:ln w="12700" cap="flat">
              <a:noFill/>
              <a:miter lim="400000"/>
            </a:ln>
            <a:effectLst>
              <a:outerShdw blurRad="63500" dist="38100" dir="5400000" rotWithShape="0">
                <a:srgbClr val="000000">
                  <a:alpha val="40000"/>
                </a:srgbClr>
              </a:outerShdw>
            </a:effectLst>
          </p:spPr>
          <p:txBody>
            <a:bodyPr wrap="square" lIns="45718" tIns="45718" rIns="45718" bIns="45718" numCol="1" anchor="ctr">
              <a:noAutofit/>
            </a:bodyPr>
            <a:lstStyle/>
            <a:p>
              <a:pPr algn="ctr" defTabSz="444500">
                <a:lnSpc>
                  <a:spcPct val="90000"/>
                </a:lnSpc>
                <a:spcBef>
                  <a:spcPts val="500"/>
                </a:spcBef>
                <a:defRPr sz="1000"/>
              </a:pPr>
              <a:endParaRPr/>
            </a:p>
          </p:txBody>
        </p:sp>
        <p:sp>
          <p:nvSpPr>
            <p:cNvPr id="483" name="Rectangle"/>
            <p:cNvSpPr/>
            <p:nvPr/>
          </p:nvSpPr>
          <p:spPr>
            <a:xfrm>
              <a:off x="1141624" y="1950441"/>
              <a:ext cx="1911139" cy="1266827"/>
            </a:xfrm>
            <a:prstGeom prst="rect">
              <a:avLst/>
            </a:prstGeom>
            <a:blipFill rotWithShape="1">
              <a:blip r:embed="rId4"/>
              <a:srcRect/>
              <a:stretch>
                <a:fillRect/>
              </a:stretch>
            </a:blipFill>
            <a:ln w="9525" cap="flat">
              <a:solidFill>
                <a:schemeClr val="accent1"/>
              </a:solidFill>
              <a:prstDash val="solid"/>
              <a:round/>
            </a:ln>
            <a:effectLst>
              <a:outerShdw blurRad="63500" dist="38100" dir="5400000" rotWithShape="0">
                <a:srgbClr val="000000">
                  <a:alpha val="40000"/>
                </a:srgbClr>
              </a:outerShdw>
            </a:effectLst>
          </p:spPr>
          <p:txBody>
            <a:bodyPr wrap="square" lIns="45718" tIns="45718" rIns="45718" bIns="45718" numCol="1" anchor="t">
              <a:noAutofit/>
            </a:bodyPr>
            <a:lstStyle/>
            <a:p>
              <a:endParaRPr/>
            </a:p>
          </p:txBody>
        </p:sp>
        <p:sp>
          <p:nvSpPr>
            <p:cNvPr id="484" name="Rectangle"/>
            <p:cNvSpPr/>
            <p:nvPr/>
          </p:nvSpPr>
          <p:spPr>
            <a:xfrm>
              <a:off x="1349621" y="1708884"/>
              <a:ext cx="1495145" cy="218142"/>
            </a:xfrm>
            <a:prstGeom prst="rect">
              <a:avLst/>
            </a:prstGeom>
            <a:gradFill flip="none" rotWithShape="1">
              <a:gsLst>
                <a:gs pos="0">
                  <a:schemeClr val="accent1">
                    <a:hueOff val="-814165"/>
                    <a:lumOff val="36487"/>
                  </a:schemeClr>
                </a:gs>
                <a:gs pos="35000">
                  <a:srgbClr val="FFE1CF"/>
                </a:gs>
                <a:gs pos="100000">
                  <a:schemeClr val="accent1">
                    <a:hueOff val="-937999"/>
                    <a:lumOff val="46439"/>
                  </a:schemeClr>
                </a:gs>
              </a:gsLst>
              <a:lin ang="16200000" scaled="0"/>
            </a:gradFill>
            <a:ln w="12700" cap="flat">
              <a:noFill/>
              <a:miter lim="400000"/>
            </a:ln>
            <a:effectLst>
              <a:outerShdw blurRad="63500" dist="38100" dir="5400000" rotWithShape="0">
                <a:srgbClr val="000000">
                  <a:alpha val="40000"/>
                </a:srgbClr>
              </a:outerShdw>
            </a:effectLst>
          </p:spPr>
          <p:txBody>
            <a:bodyPr wrap="square" lIns="45718" tIns="45718" rIns="45718" bIns="45718" numCol="1" anchor="ctr">
              <a:noAutofit/>
            </a:bodyPr>
            <a:lstStyle/>
            <a:p>
              <a:pPr algn="ctr" defTabSz="444500">
                <a:lnSpc>
                  <a:spcPct val="90000"/>
                </a:lnSpc>
                <a:spcBef>
                  <a:spcPts val="500"/>
                </a:spcBef>
                <a:defRPr sz="1000"/>
              </a:pPr>
              <a:endParaRPr/>
            </a:p>
          </p:txBody>
        </p:sp>
      </p:grpSp>
      <p:grpSp>
        <p:nvGrpSpPr>
          <p:cNvPr id="492" name="Diagram 14"/>
          <p:cNvGrpSpPr/>
          <p:nvPr/>
        </p:nvGrpSpPr>
        <p:grpSpPr>
          <a:xfrm>
            <a:off x="4631115" y="1334801"/>
            <a:ext cx="4204546" cy="3260700"/>
            <a:chOff x="0" y="0"/>
            <a:chExt cx="4204545" cy="3260699"/>
          </a:xfrm>
        </p:grpSpPr>
        <p:sp>
          <p:nvSpPr>
            <p:cNvPr id="486" name="Rectangle"/>
            <p:cNvSpPr/>
            <p:nvPr/>
          </p:nvSpPr>
          <p:spPr>
            <a:xfrm>
              <a:off x="0" y="259800"/>
              <a:ext cx="1752175" cy="1283930"/>
            </a:xfrm>
            <a:prstGeom prst="rect">
              <a:avLst/>
            </a:prstGeom>
            <a:blipFill rotWithShape="1">
              <a:blip r:embed="rId5"/>
              <a:srcRect/>
              <a:stretch>
                <a:fillRect/>
              </a:stretch>
            </a:blipFill>
            <a:ln w="9525" cap="flat">
              <a:solidFill>
                <a:schemeClr val="accent1"/>
              </a:solidFill>
              <a:prstDash val="solid"/>
              <a:round/>
            </a:ln>
            <a:effectLst>
              <a:outerShdw blurRad="63500" dist="38100" dir="5400000" rotWithShape="0">
                <a:srgbClr val="000000">
                  <a:alpha val="40000"/>
                </a:srgbClr>
              </a:outerShdw>
            </a:effectLst>
          </p:spPr>
          <p:txBody>
            <a:bodyPr wrap="square" lIns="45718" tIns="45718" rIns="45718" bIns="45718" numCol="1" anchor="t">
              <a:noAutofit/>
            </a:bodyPr>
            <a:lstStyle/>
            <a:p>
              <a:endParaRPr/>
            </a:p>
          </p:txBody>
        </p:sp>
        <p:sp>
          <p:nvSpPr>
            <p:cNvPr id="487" name="Rectangle"/>
            <p:cNvSpPr/>
            <p:nvPr/>
          </p:nvSpPr>
          <p:spPr>
            <a:xfrm>
              <a:off x="118423" y="0"/>
              <a:ext cx="1515328" cy="221086"/>
            </a:xfrm>
            <a:prstGeom prst="rect">
              <a:avLst/>
            </a:prstGeom>
            <a:gradFill flip="none" rotWithShape="1">
              <a:gsLst>
                <a:gs pos="0">
                  <a:schemeClr val="accent1">
                    <a:hueOff val="-814165"/>
                    <a:lumOff val="36487"/>
                  </a:schemeClr>
                </a:gs>
                <a:gs pos="35000">
                  <a:srgbClr val="FFE1CF"/>
                </a:gs>
                <a:gs pos="100000">
                  <a:schemeClr val="accent1">
                    <a:hueOff val="-937999"/>
                    <a:lumOff val="46439"/>
                  </a:schemeClr>
                </a:gs>
              </a:gsLst>
              <a:lin ang="16200000" scaled="0"/>
            </a:gradFill>
            <a:ln w="12700" cap="flat">
              <a:noFill/>
              <a:miter lim="400000"/>
            </a:ln>
            <a:effectLst>
              <a:outerShdw blurRad="63500" dist="38100" dir="5400000" rotWithShape="0">
                <a:srgbClr val="000000">
                  <a:alpha val="40000"/>
                </a:srgbClr>
              </a:outerShdw>
            </a:effectLst>
          </p:spPr>
          <p:txBody>
            <a:bodyPr wrap="square" lIns="45718" tIns="45718" rIns="45718" bIns="45718" numCol="1" anchor="ctr">
              <a:noAutofit/>
            </a:bodyPr>
            <a:lstStyle/>
            <a:p>
              <a:pPr algn="ctr" defTabSz="444500">
                <a:lnSpc>
                  <a:spcPct val="90000"/>
                </a:lnSpc>
                <a:spcBef>
                  <a:spcPts val="500"/>
                </a:spcBef>
                <a:defRPr sz="1000"/>
              </a:pPr>
              <a:endParaRPr/>
            </a:p>
          </p:txBody>
        </p:sp>
        <p:sp>
          <p:nvSpPr>
            <p:cNvPr id="488" name="Rectangle"/>
            <p:cNvSpPr/>
            <p:nvPr/>
          </p:nvSpPr>
          <p:spPr>
            <a:xfrm>
              <a:off x="2380484" y="244816"/>
              <a:ext cx="1824062" cy="1283930"/>
            </a:xfrm>
            <a:prstGeom prst="rect">
              <a:avLst/>
            </a:prstGeom>
            <a:blipFill rotWithShape="1">
              <a:blip r:embed="rId6"/>
              <a:srcRect/>
              <a:stretch>
                <a:fillRect/>
              </a:stretch>
            </a:blipFill>
            <a:ln w="9525" cap="flat">
              <a:solidFill>
                <a:schemeClr val="accent1"/>
              </a:solidFill>
              <a:prstDash val="solid"/>
              <a:round/>
            </a:ln>
            <a:effectLst>
              <a:outerShdw blurRad="63500" dist="38100" dir="5400000" rotWithShape="0">
                <a:srgbClr val="000000">
                  <a:alpha val="40000"/>
                </a:srgbClr>
              </a:outerShdw>
            </a:effectLst>
          </p:spPr>
          <p:txBody>
            <a:bodyPr wrap="square" lIns="45718" tIns="45718" rIns="45718" bIns="45718" numCol="1" anchor="t">
              <a:noAutofit/>
            </a:bodyPr>
            <a:lstStyle/>
            <a:p>
              <a:endParaRPr/>
            </a:p>
          </p:txBody>
        </p:sp>
        <p:sp>
          <p:nvSpPr>
            <p:cNvPr id="489" name="Rectangle"/>
            <p:cNvSpPr/>
            <p:nvPr/>
          </p:nvSpPr>
          <p:spPr>
            <a:xfrm>
              <a:off x="2534851" y="0"/>
              <a:ext cx="1515328" cy="221086"/>
            </a:xfrm>
            <a:prstGeom prst="rect">
              <a:avLst/>
            </a:prstGeom>
            <a:gradFill flip="none" rotWithShape="1">
              <a:gsLst>
                <a:gs pos="0">
                  <a:schemeClr val="accent1">
                    <a:hueOff val="-814165"/>
                    <a:lumOff val="36487"/>
                  </a:schemeClr>
                </a:gs>
                <a:gs pos="35000">
                  <a:srgbClr val="FFE1CF"/>
                </a:gs>
                <a:gs pos="100000">
                  <a:schemeClr val="accent1">
                    <a:hueOff val="-937999"/>
                    <a:lumOff val="46439"/>
                  </a:schemeClr>
                </a:gs>
              </a:gsLst>
              <a:lin ang="16200000" scaled="0"/>
            </a:gradFill>
            <a:ln w="12700" cap="flat">
              <a:noFill/>
              <a:miter lim="400000"/>
            </a:ln>
            <a:effectLst>
              <a:outerShdw blurRad="63500" dist="38100" dir="5400000" rotWithShape="0">
                <a:srgbClr val="000000">
                  <a:alpha val="40000"/>
                </a:srgbClr>
              </a:outerShdw>
            </a:effectLst>
          </p:spPr>
          <p:txBody>
            <a:bodyPr wrap="square" lIns="45718" tIns="45718" rIns="45718" bIns="45718" numCol="1" anchor="ctr">
              <a:noAutofit/>
            </a:bodyPr>
            <a:lstStyle/>
            <a:p>
              <a:pPr algn="ctr" defTabSz="444500">
                <a:lnSpc>
                  <a:spcPct val="90000"/>
                </a:lnSpc>
                <a:spcBef>
                  <a:spcPts val="500"/>
                </a:spcBef>
                <a:defRPr sz="1000"/>
              </a:pPr>
              <a:endParaRPr/>
            </a:p>
          </p:txBody>
        </p:sp>
        <p:sp>
          <p:nvSpPr>
            <p:cNvPr id="490" name="Rectangle"/>
            <p:cNvSpPr/>
            <p:nvPr/>
          </p:nvSpPr>
          <p:spPr>
            <a:xfrm>
              <a:off x="1159469" y="1976771"/>
              <a:ext cx="1947150" cy="1283929"/>
            </a:xfrm>
            <a:prstGeom prst="rect">
              <a:avLst/>
            </a:prstGeom>
            <a:blipFill rotWithShape="1">
              <a:blip r:embed="rId7"/>
              <a:srcRect/>
              <a:stretch>
                <a:fillRect/>
              </a:stretch>
            </a:blipFill>
            <a:ln w="9525" cap="flat">
              <a:solidFill>
                <a:schemeClr val="accent1"/>
              </a:solidFill>
              <a:prstDash val="solid"/>
              <a:round/>
            </a:ln>
            <a:effectLst>
              <a:outerShdw blurRad="63500" dist="38100" dir="5400000" rotWithShape="0">
                <a:srgbClr val="000000">
                  <a:alpha val="40000"/>
                </a:srgbClr>
              </a:outerShdw>
            </a:effectLst>
          </p:spPr>
          <p:txBody>
            <a:bodyPr wrap="square" lIns="45718" tIns="45718" rIns="45718" bIns="45718" numCol="1" anchor="t">
              <a:noAutofit/>
            </a:bodyPr>
            <a:lstStyle/>
            <a:p>
              <a:endParaRPr/>
            </a:p>
          </p:txBody>
        </p:sp>
        <p:sp>
          <p:nvSpPr>
            <p:cNvPr id="491" name="Rectangle"/>
            <p:cNvSpPr/>
            <p:nvPr/>
          </p:nvSpPr>
          <p:spPr>
            <a:xfrm>
              <a:off x="1375381" y="1731954"/>
              <a:ext cx="1515328" cy="221087"/>
            </a:xfrm>
            <a:prstGeom prst="rect">
              <a:avLst/>
            </a:prstGeom>
            <a:gradFill flip="none" rotWithShape="1">
              <a:gsLst>
                <a:gs pos="0">
                  <a:schemeClr val="accent1">
                    <a:hueOff val="-814165"/>
                    <a:lumOff val="36487"/>
                  </a:schemeClr>
                </a:gs>
                <a:gs pos="35000">
                  <a:srgbClr val="FFE1CF"/>
                </a:gs>
                <a:gs pos="100000">
                  <a:schemeClr val="accent1">
                    <a:hueOff val="-937999"/>
                    <a:lumOff val="46439"/>
                  </a:schemeClr>
                </a:gs>
              </a:gsLst>
              <a:lin ang="16200000" scaled="0"/>
            </a:gradFill>
            <a:ln w="12700" cap="flat">
              <a:noFill/>
              <a:miter lim="400000"/>
            </a:ln>
            <a:effectLst>
              <a:outerShdw blurRad="63500" dist="38100" dir="5400000" rotWithShape="0">
                <a:srgbClr val="000000">
                  <a:alpha val="40000"/>
                </a:srgbClr>
              </a:outerShdw>
            </a:effectLst>
          </p:spPr>
          <p:txBody>
            <a:bodyPr wrap="square" lIns="45718" tIns="45718" rIns="45718" bIns="45718" numCol="1" anchor="ctr">
              <a:noAutofit/>
            </a:bodyPr>
            <a:lstStyle/>
            <a:p>
              <a:pPr algn="ctr" defTabSz="444500">
                <a:lnSpc>
                  <a:spcPct val="90000"/>
                </a:lnSpc>
                <a:spcBef>
                  <a:spcPts val="500"/>
                </a:spcBef>
                <a:defRPr sz="1000"/>
              </a:pPr>
              <a:endParaRPr/>
            </a:p>
          </p:txBody>
        </p:sp>
      </p:gr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94" name="Title 1"/>
          <p:cNvSpPr txBox="1">
            <a:spLocks noGrp="1"/>
          </p:cNvSpPr>
          <p:nvPr>
            <p:ph type="title"/>
          </p:nvPr>
        </p:nvSpPr>
        <p:spPr>
          <a:xfrm>
            <a:off x="3241650" y="99103"/>
            <a:ext cx="2660700" cy="360304"/>
          </a:xfrm>
          <a:prstGeom prst="rect">
            <a:avLst/>
          </a:prstGeom>
        </p:spPr>
        <p:txBody>
          <a:bodyPr>
            <a:normAutofit fontScale="90000"/>
          </a:bodyPr>
          <a:lstStyle>
            <a:lvl1pPr defTabSz="886968">
              <a:defRPr sz="1940">
                <a:solidFill>
                  <a:srgbClr val="434343"/>
                </a:solidFill>
              </a:defRPr>
            </a:lvl1pPr>
          </a:lstStyle>
          <a:p>
            <a:r>
              <a:t>शैक्षणिक उपलब्धि प्राप्तकर्ता</a:t>
            </a:r>
          </a:p>
        </p:txBody>
      </p:sp>
      <p:pic>
        <p:nvPicPr>
          <p:cNvPr id="495" name="Picture 14" descr="Picture 14"/>
          <p:cNvPicPr>
            <a:picLocks noChangeAspect="1"/>
          </p:cNvPicPr>
          <p:nvPr/>
        </p:nvPicPr>
        <p:blipFill>
          <a:blip r:embed="rId3"/>
          <a:stretch>
            <a:fillRect/>
          </a:stretch>
        </p:blipFill>
        <p:spPr>
          <a:xfrm>
            <a:off x="513219" y="2473141"/>
            <a:ext cx="4058781" cy="2293152"/>
          </a:xfrm>
          <a:prstGeom prst="rect">
            <a:avLst/>
          </a:prstGeom>
          <a:ln w="12700">
            <a:miter lim="400000"/>
          </a:ln>
        </p:spPr>
      </p:pic>
      <p:pic>
        <p:nvPicPr>
          <p:cNvPr id="496" name="Picture 16" descr="Picture 16"/>
          <p:cNvPicPr>
            <a:picLocks noChangeAspect="1"/>
          </p:cNvPicPr>
          <p:nvPr/>
        </p:nvPicPr>
        <p:blipFill>
          <a:blip r:embed="rId4"/>
          <a:stretch>
            <a:fillRect/>
          </a:stretch>
        </p:blipFill>
        <p:spPr>
          <a:xfrm>
            <a:off x="4705565" y="2473141"/>
            <a:ext cx="3925216" cy="2293152"/>
          </a:xfrm>
          <a:prstGeom prst="rect">
            <a:avLst/>
          </a:prstGeom>
          <a:ln w="12700">
            <a:miter lim="400000"/>
          </a:ln>
        </p:spPr>
      </p:pic>
      <p:pic>
        <p:nvPicPr>
          <p:cNvPr id="497" name="Picture 18" descr="Picture 18"/>
          <p:cNvPicPr>
            <a:picLocks noChangeAspect="1"/>
          </p:cNvPicPr>
          <p:nvPr/>
        </p:nvPicPr>
        <p:blipFill>
          <a:blip r:embed="rId5"/>
          <a:stretch>
            <a:fillRect/>
          </a:stretch>
        </p:blipFill>
        <p:spPr>
          <a:xfrm>
            <a:off x="3143891" y="459406"/>
            <a:ext cx="2856216" cy="1886626"/>
          </a:xfrm>
          <a:prstGeom prst="rect">
            <a:avLst/>
          </a:prstGeom>
          <a:ln w="12700">
            <a:miter lim="400000"/>
          </a:ln>
        </p:spPr>
      </p:pic>
      <p:sp>
        <p:nvSpPr>
          <p:cNvPr id="498" name="Rectangle 19"/>
          <p:cNvSpPr/>
          <p:nvPr/>
        </p:nvSpPr>
        <p:spPr>
          <a:xfrm>
            <a:off x="6380252" y="657784"/>
            <a:ext cx="2250529" cy="1449659"/>
          </a:xfrm>
          <a:prstGeom prst="rect">
            <a:avLst/>
          </a:prstGeom>
          <a:solidFill>
            <a:srgbClr val="EDEDED"/>
          </a:solidFill>
          <a:ln w="42500">
            <a:solidFill>
              <a:schemeClr val="accent1"/>
            </a:solidFill>
          </a:ln>
          <a:effectLst>
            <a:outerShdw blurRad="63500" dist="38100" dir="5400000" rotWithShape="0">
              <a:srgbClr val="000000">
                <a:alpha val="4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r>
              <a:t>कंचन मिश्रा और सुश्री अंजलि, 2024-25 शैक्षणिक वर्ष में एम.ए. हिंदी की छात्राओं ने यूको बैंक से ₹5,000 का मेधावी छात्र पुरस्कार प्राप्त किया।</a:t>
            </a:r>
          </a:p>
        </p:txBody>
      </p:sp>
      <p:sp>
        <p:nvSpPr>
          <p:cNvPr id="499" name="Rectangle 20"/>
          <p:cNvSpPr/>
          <p:nvPr/>
        </p:nvSpPr>
        <p:spPr>
          <a:xfrm>
            <a:off x="513219" y="657784"/>
            <a:ext cx="2384091" cy="1449659"/>
          </a:xfrm>
          <a:prstGeom prst="rect">
            <a:avLst/>
          </a:prstGeom>
          <a:solidFill>
            <a:srgbClr val="EDEDED"/>
          </a:solidFill>
          <a:ln w="42500">
            <a:solidFill>
              <a:schemeClr val="accent1"/>
            </a:solidFill>
          </a:ln>
          <a:effectLst>
            <a:outerShdw blurRad="63500" dist="38100" dir="5400000" rotWithShape="0">
              <a:srgbClr val="000000">
                <a:alpha val="4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r>
              <a:t>अल्का और रितिका तिवारी (हिंदी ऑनर्स) दोनों ने 2023-24 शैक्षणिक सत्र के सभी तीन वर्षों में सर्वाधिक अंक प्राप्त करने के लिए पुरस्कार प्राप्त किए।</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hueOff val="-814165"/>
                <a:lumOff val="36487"/>
              </a:schemeClr>
            </a:gs>
            <a:gs pos="35000">
              <a:srgbClr val="FFE1CF"/>
            </a:gs>
            <a:gs pos="100000">
              <a:schemeClr val="accent1">
                <a:hueOff val="-937999"/>
                <a:lumOff val="46439"/>
              </a:schemeClr>
            </a:gs>
          </a:gsLst>
          <a:lin ang="16200000" scaled="0"/>
        </a:gradFill>
        <a:effectLst/>
      </p:bgPr>
    </p:bg>
    <p:spTree>
      <p:nvGrpSpPr>
        <p:cNvPr id="1" name=""/>
        <p:cNvGrpSpPr/>
        <p:nvPr/>
      </p:nvGrpSpPr>
      <p:grpSpPr>
        <a:xfrm>
          <a:off x="0" y="0"/>
          <a:ext cx="0" cy="0"/>
          <a:chOff x="0" y="0"/>
          <a:chExt cx="0" cy="0"/>
        </a:xfrm>
      </p:grpSpPr>
      <p:sp>
        <p:nvSpPr>
          <p:cNvPr id="511" name="Title 1"/>
          <p:cNvSpPr txBox="1">
            <a:spLocks noGrp="1"/>
          </p:cNvSpPr>
          <p:nvPr>
            <p:ph type="title"/>
          </p:nvPr>
        </p:nvSpPr>
        <p:spPr>
          <a:xfrm>
            <a:off x="3241650" y="99103"/>
            <a:ext cx="2660700" cy="360304"/>
          </a:xfrm>
          <a:prstGeom prst="rect">
            <a:avLst/>
          </a:prstGeom>
        </p:spPr>
        <p:txBody>
          <a:bodyPr>
            <a:normAutofit fontScale="90000"/>
          </a:bodyPr>
          <a:lstStyle/>
          <a:p>
            <a:pPr defTabSz="777240">
              <a:defRPr sz="1700">
                <a:solidFill>
                  <a:srgbClr val="434343"/>
                </a:solidFill>
                <a:latin typeface="+mn-lt"/>
                <a:ea typeface="+mn-ea"/>
                <a:cs typeface="+mn-cs"/>
                <a:sym typeface="Helvetica"/>
              </a:defRPr>
            </a:pPr>
            <a:r>
              <a:rPr>
                <a:latin typeface="Montserrat"/>
                <a:ea typeface="Montserrat"/>
                <a:cs typeface="Montserrat"/>
                <a:sym typeface="Montserrat"/>
              </a:rPr>
              <a:t>हिंदी अकादमी संगोष्ठी</a:t>
            </a:r>
            <a:r>
              <a:t> 2024-25</a:t>
            </a:r>
          </a:p>
        </p:txBody>
      </p:sp>
      <p:pic>
        <p:nvPicPr>
          <p:cNvPr id="512" name="Picture 9" descr="Picture 9"/>
          <p:cNvPicPr>
            <a:picLocks noChangeAspect="1"/>
          </p:cNvPicPr>
          <p:nvPr/>
        </p:nvPicPr>
        <p:blipFill>
          <a:blip r:embed="rId2">
            <a:alphaModFix amt="82000"/>
          </a:blip>
          <a:stretch>
            <a:fillRect/>
          </a:stretch>
        </p:blipFill>
        <p:spPr>
          <a:xfrm>
            <a:off x="390035" y="377570"/>
            <a:ext cx="2527124" cy="2354997"/>
          </a:xfrm>
          <a:prstGeom prst="rect">
            <a:avLst/>
          </a:prstGeom>
          <a:ln w="12700">
            <a:miter lim="400000"/>
          </a:ln>
        </p:spPr>
      </p:pic>
      <p:pic>
        <p:nvPicPr>
          <p:cNvPr id="513" name="Picture 13" descr="Picture 13"/>
          <p:cNvPicPr>
            <a:picLocks noChangeAspect="1"/>
          </p:cNvPicPr>
          <p:nvPr/>
        </p:nvPicPr>
        <p:blipFill>
          <a:blip r:embed="rId3">
            <a:alphaModFix amt="94000"/>
          </a:blip>
          <a:stretch>
            <a:fillRect/>
          </a:stretch>
        </p:blipFill>
        <p:spPr>
          <a:xfrm>
            <a:off x="425030" y="2848736"/>
            <a:ext cx="2436575" cy="1807401"/>
          </a:xfrm>
          <a:prstGeom prst="rect">
            <a:avLst/>
          </a:prstGeom>
          <a:ln w="12700">
            <a:miter lim="400000"/>
          </a:ln>
        </p:spPr>
      </p:pic>
      <p:pic>
        <p:nvPicPr>
          <p:cNvPr id="514" name="Picture 19" descr="Picture 19"/>
          <p:cNvPicPr>
            <a:picLocks noChangeAspect="1"/>
          </p:cNvPicPr>
          <p:nvPr/>
        </p:nvPicPr>
        <p:blipFill>
          <a:blip r:embed="rId4"/>
          <a:stretch>
            <a:fillRect/>
          </a:stretch>
        </p:blipFill>
        <p:spPr>
          <a:xfrm>
            <a:off x="6346690" y="392864"/>
            <a:ext cx="2407276" cy="2339703"/>
          </a:xfrm>
          <a:prstGeom prst="rect">
            <a:avLst/>
          </a:prstGeom>
          <a:ln w="12700">
            <a:miter lim="400000"/>
          </a:ln>
        </p:spPr>
      </p:pic>
      <p:grpSp>
        <p:nvGrpSpPr>
          <p:cNvPr id="517" name="Picture 21"/>
          <p:cNvGrpSpPr/>
          <p:nvPr/>
        </p:nvGrpSpPr>
        <p:grpSpPr>
          <a:xfrm>
            <a:off x="3093616" y="645326"/>
            <a:ext cx="2956767" cy="4010811"/>
            <a:chOff x="0" y="0"/>
            <a:chExt cx="2956765" cy="4010809"/>
          </a:xfrm>
        </p:grpSpPr>
        <p:sp>
          <p:nvSpPr>
            <p:cNvPr id="515" name="Rectangle"/>
            <p:cNvSpPr/>
            <p:nvPr/>
          </p:nvSpPr>
          <p:spPr>
            <a:xfrm>
              <a:off x="0" y="0"/>
              <a:ext cx="2956766" cy="4010810"/>
            </a:xfrm>
            <a:prstGeom prst="rect">
              <a:avLst/>
            </a:prstGeom>
            <a:blipFill rotWithShape="1">
              <a:blip r:embed="rId5"/>
              <a:srcRect/>
              <a:tile tx="0" ty="0" sx="100000" sy="100000" flip="none" algn="tl"/>
            </a:blipFill>
            <a:ln w="12700" cap="flat">
              <a:noFill/>
              <a:miter lim="400000"/>
            </a:ln>
            <a:effectLst/>
          </p:spPr>
          <p:txBody>
            <a:bodyPr wrap="square" lIns="45718" tIns="45718" rIns="45718" bIns="45718" numCol="1" anchor="ctr">
              <a:noAutofit/>
            </a:bodyPr>
            <a:lstStyle/>
            <a:p>
              <a:endParaRPr/>
            </a:p>
          </p:txBody>
        </p:sp>
        <p:pic>
          <p:nvPicPr>
            <p:cNvPr id="516" name="image73.jpeg" descr="image73.jpeg"/>
            <p:cNvPicPr>
              <a:picLocks noChangeAspect="1"/>
            </p:cNvPicPr>
            <p:nvPr/>
          </p:nvPicPr>
          <p:blipFill>
            <a:blip r:embed="rId6"/>
            <a:stretch>
              <a:fillRect/>
            </a:stretch>
          </p:blipFill>
          <p:spPr>
            <a:xfrm>
              <a:off x="0" y="0"/>
              <a:ext cx="2956766" cy="4010810"/>
            </a:xfrm>
            <a:prstGeom prst="rect">
              <a:avLst/>
            </a:prstGeom>
            <a:ln w="12700" cap="flat">
              <a:noFill/>
              <a:miter lim="400000"/>
            </a:ln>
            <a:effectLst/>
          </p:spPr>
        </p:pic>
      </p:grpSp>
      <p:pic>
        <p:nvPicPr>
          <p:cNvPr id="518" name="Picture 23" descr="Picture 23"/>
          <p:cNvPicPr>
            <a:picLocks noChangeAspect="1"/>
          </p:cNvPicPr>
          <p:nvPr/>
        </p:nvPicPr>
        <p:blipFill>
          <a:blip r:embed="rId7"/>
          <a:stretch>
            <a:fillRect/>
          </a:stretch>
        </p:blipFill>
        <p:spPr>
          <a:xfrm>
            <a:off x="6282394" y="2848736"/>
            <a:ext cx="2535866" cy="190190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1"/>
          <p:cNvSpPr txBox="1">
            <a:spLocks noGrp="1"/>
          </p:cNvSpPr>
          <p:nvPr>
            <p:ph type="title"/>
          </p:nvPr>
        </p:nvSpPr>
        <p:spPr>
          <a:xfrm>
            <a:off x="3241650" y="99103"/>
            <a:ext cx="2660700" cy="360304"/>
          </a:xfrm>
          <a:prstGeom prst="rect">
            <a:avLst/>
          </a:prstGeom>
        </p:spPr>
        <p:txBody>
          <a:bodyPr/>
          <a:lstStyle/>
          <a:p>
            <a:pPr>
              <a:defRPr sz="1800" b="0">
                <a:solidFill>
                  <a:srgbClr val="434343"/>
                </a:solidFill>
                <a:latin typeface="Arial Unicode MS"/>
                <a:ea typeface="Arial Unicode MS"/>
                <a:cs typeface="Arial Unicode MS"/>
                <a:sym typeface="Arial Unicode MS"/>
              </a:defRPr>
            </a:pPr>
            <a:r>
              <a:rPr b="1">
                <a:latin typeface="Montserrat"/>
                <a:ea typeface="Montserrat"/>
                <a:cs typeface="Montserrat"/>
                <a:sym typeface="Montserrat"/>
              </a:rPr>
              <a:t>विभाग</a:t>
            </a:r>
            <a:r>
              <a:rPr b="1">
                <a:latin typeface="Times New Roman"/>
                <a:ea typeface="Times New Roman"/>
                <a:cs typeface="Times New Roman"/>
                <a:sym typeface="Times New Roman"/>
              </a:rPr>
              <a:t> </a:t>
            </a:r>
            <a:r>
              <a:rPr b="1">
                <a:latin typeface="Montserrat"/>
                <a:ea typeface="Montserrat"/>
                <a:cs typeface="Montserrat"/>
                <a:sym typeface="Montserrat"/>
              </a:rPr>
              <a:t>का</a:t>
            </a:r>
            <a:r>
              <a:rPr b="1">
                <a:latin typeface="Times New Roman"/>
                <a:ea typeface="Times New Roman"/>
                <a:cs typeface="Times New Roman"/>
                <a:sym typeface="Times New Roman"/>
              </a:rPr>
              <a:t> </a:t>
            </a:r>
            <a:r>
              <a:rPr b="1">
                <a:latin typeface="Montserrat"/>
                <a:ea typeface="Montserrat"/>
                <a:cs typeface="Montserrat"/>
                <a:sym typeface="Montserrat"/>
              </a:rPr>
              <a:t>दृष्टिकोण</a:t>
            </a:r>
            <a:r>
              <a:rPr b="1">
                <a:latin typeface="Times New Roman"/>
                <a:ea typeface="Times New Roman"/>
                <a:cs typeface="Times New Roman"/>
                <a:sym typeface="Times New Roman"/>
              </a:rPr>
              <a:t> </a:t>
            </a:r>
          </a:p>
        </p:txBody>
      </p:sp>
      <p:sp>
        <p:nvSpPr>
          <p:cNvPr id="83" name="TextBox 9"/>
          <p:cNvSpPr txBox="1"/>
          <p:nvPr/>
        </p:nvSpPr>
        <p:spPr>
          <a:xfrm>
            <a:off x="460389" y="586590"/>
            <a:ext cx="4661316" cy="4032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just">
              <a:defRPr sz="1700"/>
            </a:lvl1pPr>
          </a:lstStyle>
          <a:p>
            <a:r>
              <a:t>भारती कॉलेज का हिंदी विभाग छात्रों को भाषा और साहित्य से गहराई से जोड़ता है। यह विभाग प्राचीन और आधुनिक साहित्यिक रचनाओं का अध्ययन कराता है और छात्रों को आलोचनात्मक सोच और अभिव्यक्ति कौशल विकसित करने के लिए प्रोत्साहित करता है। विभिन्न गतिविधियों जैसे रचनात्मक लेखन, वाद-विवाद, और नाटकों के माध्यम से छात्रों को भाषा को जीने का अवसर मिलता है। आज के रोजगार परिदृश्य को ध्यान में रखते हुए, विभाग अनुवाद, पत्रकारिता जैसे क्षेत्रों में करियर के लिए भी छात्रों को तैयार करता है। कुल मिलाकर, यह विभाग छात्रों को न केवल साहित्य के प्रति संवेदनशील बनाता है, बल्कि उन्हें जिम्मेदार नागरिक बनने में भी मदद करता है।</a:t>
            </a:r>
          </a:p>
        </p:txBody>
      </p:sp>
      <p:pic>
        <p:nvPicPr>
          <p:cNvPr id="84" name="PHOTO-2025-05-03-23-36-41.jpg" descr="PHOTO-2025-05-03-23-36-41.jpg"/>
          <p:cNvPicPr>
            <a:picLocks noChangeAspect="1"/>
          </p:cNvPicPr>
          <p:nvPr/>
        </p:nvPicPr>
        <p:blipFill>
          <a:blip r:embed="rId2"/>
          <a:stretch>
            <a:fillRect/>
          </a:stretch>
        </p:blipFill>
        <p:spPr>
          <a:xfrm>
            <a:off x="5179067" y="966182"/>
            <a:ext cx="3557686" cy="2668265"/>
          </a:xfrm>
          <a:prstGeom prst="rect">
            <a:avLst/>
          </a:prstGeom>
          <a:ln w="50800">
            <a:solidFill>
              <a:srgbClr val="000000"/>
            </a:solidFill>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683C8AF-9B50-5D1B-0F86-F4D10E7E3C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292" y="353292"/>
            <a:ext cx="8364682" cy="4426526"/>
          </a:xfrm>
          <a:prstGeom prst="rect">
            <a:avLst/>
          </a:prstGeom>
        </p:spPr>
      </p:pic>
    </p:spTree>
    <p:extLst>
      <p:ext uri="{BB962C8B-B14F-4D97-AF65-F5344CB8AC3E}">
        <p14:creationId xmlns:p14="http://schemas.microsoft.com/office/powerpoint/2010/main" val="37191202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hueOff val="-814165"/>
                <a:lumOff val="36487"/>
              </a:schemeClr>
            </a:gs>
            <a:gs pos="35000">
              <a:srgbClr val="FFE1CF"/>
            </a:gs>
            <a:gs pos="100000">
              <a:schemeClr val="accent1">
                <a:hueOff val="-937999"/>
                <a:lumOff val="46439"/>
              </a:schemeClr>
            </a:gs>
          </a:gsLst>
          <a:lin ang="16200000" scaled="0"/>
        </a:gradFill>
        <a:effectLst/>
      </p:bgPr>
    </p:bg>
    <p:spTree>
      <p:nvGrpSpPr>
        <p:cNvPr id="1" name=""/>
        <p:cNvGrpSpPr/>
        <p:nvPr/>
      </p:nvGrpSpPr>
      <p:grpSpPr>
        <a:xfrm>
          <a:off x="0" y="0"/>
          <a:ext cx="0" cy="0"/>
          <a:chOff x="0" y="0"/>
          <a:chExt cx="0" cy="0"/>
        </a:xfrm>
      </p:grpSpPr>
      <p:sp>
        <p:nvSpPr>
          <p:cNvPr id="520" name="Title 1"/>
          <p:cNvSpPr txBox="1">
            <a:spLocks noGrp="1"/>
          </p:cNvSpPr>
          <p:nvPr>
            <p:ph type="title"/>
          </p:nvPr>
        </p:nvSpPr>
        <p:spPr>
          <a:xfrm>
            <a:off x="3241650" y="99103"/>
            <a:ext cx="2660700" cy="360304"/>
          </a:xfrm>
          <a:prstGeom prst="rect">
            <a:avLst/>
          </a:prstGeom>
        </p:spPr>
        <p:txBody>
          <a:bodyPr/>
          <a:lstStyle>
            <a:lvl1pPr>
              <a:defRPr sz="1600">
                <a:solidFill>
                  <a:srgbClr val="434343"/>
                </a:solidFill>
              </a:defRPr>
            </a:lvl1pPr>
          </a:lstStyle>
          <a:p>
            <a:pPr>
              <a:defRPr>
                <a:latin typeface="+mn-lt"/>
                <a:ea typeface="+mn-ea"/>
                <a:cs typeface="+mn-cs"/>
                <a:sym typeface="Helvetica"/>
              </a:defRPr>
            </a:pPr>
            <a:r>
              <a:rPr>
                <a:latin typeface="Montserrat"/>
                <a:ea typeface="Montserrat"/>
                <a:cs typeface="Montserrat"/>
                <a:sym typeface="Montserrat"/>
              </a:rPr>
              <a:t>कविता पाठ प्रतियोगिता</a:t>
            </a:r>
          </a:p>
        </p:txBody>
      </p:sp>
      <p:pic>
        <p:nvPicPr>
          <p:cNvPr id="521" name="Picture 7" descr="Picture 7"/>
          <p:cNvPicPr>
            <a:picLocks noChangeAspect="1"/>
          </p:cNvPicPr>
          <p:nvPr/>
        </p:nvPicPr>
        <p:blipFill>
          <a:blip r:embed="rId2"/>
          <a:stretch>
            <a:fillRect/>
          </a:stretch>
        </p:blipFill>
        <p:spPr>
          <a:xfrm>
            <a:off x="3032194" y="791649"/>
            <a:ext cx="3004311" cy="3459673"/>
          </a:xfrm>
          <a:prstGeom prst="rect">
            <a:avLst/>
          </a:prstGeom>
          <a:ln w="12700">
            <a:miter lim="400000"/>
          </a:ln>
        </p:spPr>
      </p:pic>
      <p:pic>
        <p:nvPicPr>
          <p:cNvPr id="522" name="Picture 9" descr="Picture 9"/>
          <p:cNvPicPr>
            <a:picLocks noChangeAspect="1"/>
          </p:cNvPicPr>
          <p:nvPr/>
        </p:nvPicPr>
        <p:blipFill>
          <a:blip r:embed="rId3"/>
          <a:stretch>
            <a:fillRect/>
          </a:stretch>
        </p:blipFill>
        <p:spPr>
          <a:xfrm>
            <a:off x="482883" y="459406"/>
            <a:ext cx="2298034" cy="2112344"/>
          </a:xfrm>
          <a:prstGeom prst="rect">
            <a:avLst/>
          </a:prstGeom>
          <a:ln w="12700">
            <a:miter lim="400000"/>
          </a:ln>
        </p:spPr>
      </p:pic>
      <p:pic>
        <p:nvPicPr>
          <p:cNvPr id="523" name="Picture 11" descr="Picture 11"/>
          <p:cNvPicPr>
            <a:picLocks noChangeAspect="1"/>
          </p:cNvPicPr>
          <p:nvPr/>
        </p:nvPicPr>
        <p:blipFill>
          <a:blip r:embed="rId4"/>
          <a:stretch>
            <a:fillRect/>
          </a:stretch>
        </p:blipFill>
        <p:spPr>
          <a:xfrm>
            <a:off x="6287782" y="459406"/>
            <a:ext cx="2298034" cy="2062080"/>
          </a:xfrm>
          <a:prstGeom prst="rect">
            <a:avLst/>
          </a:prstGeom>
          <a:ln w="12700">
            <a:miter lim="400000"/>
          </a:ln>
        </p:spPr>
      </p:pic>
      <p:pic>
        <p:nvPicPr>
          <p:cNvPr id="524" name="Picture 13" descr="Picture 13"/>
          <p:cNvPicPr>
            <a:picLocks noChangeAspect="1"/>
          </p:cNvPicPr>
          <p:nvPr/>
        </p:nvPicPr>
        <p:blipFill>
          <a:blip r:embed="rId5"/>
          <a:stretch>
            <a:fillRect/>
          </a:stretch>
        </p:blipFill>
        <p:spPr>
          <a:xfrm>
            <a:off x="6287782" y="2676350"/>
            <a:ext cx="2298034" cy="2007744"/>
          </a:xfrm>
          <a:prstGeom prst="rect">
            <a:avLst/>
          </a:prstGeom>
          <a:ln w="12700">
            <a:miter lim="400000"/>
          </a:ln>
        </p:spPr>
      </p:pic>
      <p:pic>
        <p:nvPicPr>
          <p:cNvPr id="525" name="Picture 15" descr="Picture 15"/>
          <p:cNvPicPr>
            <a:picLocks noChangeAspect="1"/>
          </p:cNvPicPr>
          <p:nvPr/>
        </p:nvPicPr>
        <p:blipFill>
          <a:blip r:embed="rId6"/>
          <a:stretch>
            <a:fillRect/>
          </a:stretch>
        </p:blipFill>
        <p:spPr>
          <a:xfrm>
            <a:off x="482883" y="2676350"/>
            <a:ext cx="2298034" cy="2062440"/>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527" name="Title 1"/>
          <p:cNvSpPr txBox="1">
            <a:spLocks noGrp="1"/>
          </p:cNvSpPr>
          <p:nvPr>
            <p:ph type="title"/>
          </p:nvPr>
        </p:nvSpPr>
        <p:spPr>
          <a:xfrm>
            <a:off x="2907853" y="337005"/>
            <a:ext cx="3328294" cy="360303"/>
          </a:xfrm>
          <a:prstGeom prst="rect">
            <a:avLst/>
          </a:prstGeom>
        </p:spPr>
        <p:txBody>
          <a:bodyPr>
            <a:normAutofit fontScale="90000"/>
          </a:bodyPr>
          <a:lstStyle/>
          <a:p>
            <a:pPr defTabSz="393192">
              <a:defRPr sz="946">
                <a:solidFill>
                  <a:srgbClr val="434343"/>
                </a:solidFill>
              </a:defRPr>
            </a:pPr>
            <a:r>
              <a:t>हिंदी और रूसी साहित्य में मातृभूमि की अवधारणा पर भारत- रूस सम्मेलन</a:t>
            </a:r>
            <a:br/>
            <a:endParaRPr/>
          </a:p>
        </p:txBody>
      </p:sp>
      <p:pic>
        <p:nvPicPr>
          <p:cNvPr id="528" name="Picture 7" descr="Picture 7"/>
          <p:cNvPicPr>
            <a:picLocks noChangeAspect="1"/>
          </p:cNvPicPr>
          <p:nvPr/>
        </p:nvPicPr>
        <p:blipFill>
          <a:blip r:embed="rId3"/>
          <a:stretch>
            <a:fillRect/>
          </a:stretch>
        </p:blipFill>
        <p:spPr>
          <a:xfrm>
            <a:off x="410967" y="699437"/>
            <a:ext cx="2134847" cy="1899974"/>
          </a:xfrm>
          <a:prstGeom prst="rect">
            <a:avLst/>
          </a:prstGeom>
          <a:ln w="12700">
            <a:miter lim="400000"/>
          </a:ln>
        </p:spPr>
      </p:pic>
      <p:pic>
        <p:nvPicPr>
          <p:cNvPr id="529" name="Picture 9" descr="Picture 9"/>
          <p:cNvPicPr>
            <a:picLocks noChangeAspect="1"/>
          </p:cNvPicPr>
          <p:nvPr/>
        </p:nvPicPr>
        <p:blipFill>
          <a:blip r:embed="rId4"/>
          <a:stretch>
            <a:fillRect/>
          </a:stretch>
        </p:blipFill>
        <p:spPr>
          <a:xfrm>
            <a:off x="2629924" y="671774"/>
            <a:ext cx="1698507" cy="2163892"/>
          </a:xfrm>
          <a:prstGeom prst="rect">
            <a:avLst/>
          </a:prstGeom>
          <a:ln w="12700">
            <a:miter lim="400000"/>
          </a:ln>
        </p:spPr>
      </p:pic>
      <p:pic>
        <p:nvPicPr>
          <p:cNvPr id="530" name="Picture 11" descr="Picture 11"/>
          <p:cNvPicPr>
            <a:picLocks noChangeAspect="1"/>
          </p:cNvPicPr>
          <p:nvPr/>
        </p:nvPicPr>
        <p:blipFill>
          <a:blip r:embed="rId5"/>
          <a:stretch>
            <a:fillRect/>
          </a:stretch>
        </p:blipFill>
        <p:spPr>
          <a:xfrm>
            <a:off x="6359223" y="697152"/>
            <a:ext cx="2167719" cy="1904544"/>
          </a:xfrm>
          <a:prstGeom prst="rect">
            <a:avLst/>
          </a:prstGeom>
          <a:ln w="12700">
            <a:miter lim="400000"/>
          </a:ln>
        </p:spPr>
      </p:pic>
      <p:pic>
        <p:nvPicPr>
          <p:cNvPr id="531" name="Picture 13" descr="Picture 13"/>
          <p:cNvPicPr>
            <a:picLocks noChangeAspect="1"/>
          </p:cNvPicPr>
          <p:nvPr/>
        </p:nvPicPr>
        <p:blipFill>
          <a:blip r:embed="rId6"/>
          <a:stretch>
            <a:fillRect/>
          </a:stretch>
        </p:blipFill>
        <p:spPr>
          <a:xfrm>
            <a:off x="750226" y="2650260"/>
            <a:ext cx="1787490" cy="1796087"/>
          </a:xfrm>
          <a:prstGeom prst="rect">
            <a:avLst/>
          </a:prstGeom>
          <a:ln w="12700">
            <a:miter lim="400000"/>
          </a:ln>
        </p:spPr>
      </p:pic>
      <p:pic>
        <p:nvPicPr>
          <p:cNvPr id="532" name="Picture 15" descr="Picture 15"/>
          <p:cNvPicPr>
            <a:picLocks noChangeAspect="1"/>
          </p:cNvPicPr>
          <p:nvPr/>
        </p:nvPicPr>
        <p:blipFill>
          <a:blip r:embed="rId7"/>
          <a:stretch>
            <a:fillRect/>
          </a:stretch>
        </p:blipFill>
        <p:spPr>
          <a:xfrm>
            <a:off x="4412543" y="671774"/>
            <a:ext cx="1883725" cy="2163892"/>
          </a:xfrm>
          <a:prstGeom prst="rect">
            <a:avLst/>
          </a:prstGeom>
          <a:ln w="12700">
            <a:miter lim="400000"/>
          </a:ln>
        </p:spPr>
      </p:pic>
      <p:pic>
        <p:nvPicPr>
          <p:cNvPr id="533" name="Picture 17" descr="Picture 17"/>
          <p:cNvPicPr>
            <a:picLocks noChangeAspect="1"/>
          </p:cNvPicPr>
          <p:nvPr/>
        </p:nvPicPr>
        <p:blipFill>
          <a:blip r:embed="rId8"/>
          <a:stretch>
            <a:fillRect/>
          </a:stretch>
        </p:blipFill>
        <p:spPr>
          <a:xfrm>
            <a:off x="2600672" y="2915284"/>
            <a:ext cx="1698507" cy="1841652"/>
          </a:xfrm>
          <a:prstGeom prst="rect">
            <a:avLst/>
          </a:prstGeom>
          <a:ln w="12700">
            <a:miter lim="400000"/>
          </a:ln>
        </p:spPr>
      </p:pic>
      <p:pic>
        <p:nvPicPr>
          <p:cNvPr id="534" name="Picture 19" descr="Picture 19"/>
          <p:cNvPicPr>
            <a:picLocks noChangeAspect="1"/>
          </p:cNvPicPr>
          <p:nvPr/>
        </p:nvPicPr>
        <p:blipFill>
          <a:blip r:embed="rId9"/>
          <a:stretch>
            <a:fillRect/>
          </a:stretch>
        </p:blipFill>
        <p:spPr>
          <a:xfrm>
            <a:off x="4369839" y="2915284"/>
            <a:ext cx="1905078" cy="1841651"/>
          </a:xfrm>
          <a:prstGeom prst="rect">
            <a:avLst/>
          </a:prstGeom>
          <a:ln w="12700">
            <a:miter lim="400000"/>
          </a:ln>
        </p:spPr>
      </p:pic>
      <p:pic>
        <p:nvPicPr>
          <p:cNvPr id="535" name="Picture 23" descr="Picture 23"/>
          <p:cNvPicPr>
            <a:picLocks noChangeAspect="1"/>
          </p:cNvPicPr>
          <p:nvPr/>
        </p:nvPicPr>
        <p:blipFill>
          <a:blip r:embed="rId10"/>
          <a:stretch>
            <a:fillRect/>
          </a:stretch>
        </p:blipFill>
        <p:spPr>
          <a:xfrm>
            <a:off x="6380381" y="2650260"/>
            <a:ext cx="1930280" cy="1796087"/>
          </a:xfrm>
          <a:prstGeom prst="rect">
            <a:avLst/>
          </a:prstGeom>
          <a:ln w="12700">
            <a:miter lim="400000"/>
          </a:ln>
        </p:spPr>
      </p:pic>
      <p:pic>
        <p:nvPicPr>
          <p:cNvPr id="536" name="Picture 2" descr="Picture 2"/>
          <p:cNvPicPr>
            <a:picLocks noChangeAspect="1"/>
          </p:cNvPicPr>
          <p:nvPr/>
        </p:nvPicPr>
        <p:blipFill>
          <a:blip r:embed="rId11"/>
          <a:stretch>
            <a:fillRect/>
          </a:stretch>
        </p:blipFill>
        <p:spPr>
          <a:xfrm>
            <a:off x="3725453" y="2127974"/>
            <a:ext cx="1416885" cy="942873"/>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538" name="Title 1"/>
          <p:cNvSpPr txBox="1">
            <a:spLocks noGrp="1"/>
          </p:cNvSpPr>
          <p:nvPr>
            <p:ph type="title"/>
          </p:nvPr>
        </p:nvSpPr>
        <p:spPr>
          <a:xfrm>
            <a:off x="3241650" y="99103"/>
            <a:ext cx="2660700" cy="360304"/>
          </a:xfrm>
          <a:prstGeom prst="rect">
            <a:avLst/>
          </a:prstGeom>
        </p:spPr>
        <p:txBody>
          <a:bodyPr/>
          <a:lstStyle/>
          <a:p>
            <a:r>
              <a:t>Inauguration </a:t>
            </a:r>
          </a:p>
        </p:txBody>
      </p:sp>
      <p:pic>
        <p:nvPicPr>
          <p:cNvPr id="539" name="Picture 4" descr="Picture 4"/>
          <p:cNvPicPr>
            <a:picLocks noChangeAspect="1"/>
          </p:cNvPicPr>
          <p:nvPr/>
        </p:nvPicPr>
        <p:blipFill>
          <a:blip r:embed="rId3"/>
          <a:stretch>
            <a:fillRect/>
          </a:stretch>
        </p:blipFill>
        <p:spPr>
          <a:xfrm>
            <a:off x="1549549" y="2342718"/>
            <a:ext cx="6329724" cy="1867613"/>
          </a:xfrm>
          <a:prstGeom prst="rect">
            <a:avLst/>
          </a:prstGeom>
          <a:ln w="12700">
            <a:miter lim="400000"/>
          </a:ln>
        </p:spPr>
      </p:pic>
      <p:pic>
        <p:nvPicPr>
          <p:cNvPr id="540" name="Picture 5" descr="Picture 5"/>
          <p:cNvPicPr>
            <a:picLocks noChangeAspect="1"/>
          </p:cNvPicPr>
          <p:nvPr/>
        </p:nvPicPr>
        <p:blipFill>
          <a:blip r:embed="rId4"/>
          <a:stretch>
            <a:fillRect/>
          </a:stretch>
        </p:blipFill>
        <p:spPr>
          <a:xfrm>
            <a:off x="2161930" y="503769"/>
            <a:ext cx="4930036" cy="1838950"/>
          </a:xfrm>
          <a:prstGeom prst="rect">
            <a:avLst/>
          </a:prstGeom>
          <a:ln w="12700">
            <a:miter lim="400000"/>
          </a:ln>
        </p:spPr>
      </p:pic>
      <p:pic>
        <p:nvPicPr>
          <p:cNvPr id="541" name="Picture 2" descr="Picture 2"/>
          <p:cNvPicPr>
            <a:picLocks noChangeAspect="1"/>
          </p:cNvPicPr>
          <p:nvPr/>
        </p:nvPicPr>
        <p:blipFill>
          <a:blip r:embed="rId5"/>
          <a:stretch>
            <a:fillRect/>
          </a:stretch>
        </p:blipFill>
        <p:spPr>
          <a:xfrm>
            <a:off x="311437" y="340988"/>
            <a:ext cx="1740598" cy="1082257"/>
          </a:xfrm>
          <a:prstGeom prst="rect">
            <a:avLst/>
          </a:prstGeom>
          <a:ln w="12700">
            <a:miter lim="400000"/>
          </a:ln>
        </p:spPr>
      </p:pic>
      <p:pic>
        <p:nvPicPr>
          <p:cNvPr id="542" name="Picture 4" descr="Picture 4"/>
          <p:cNvPicPr>
            <a:picLocks noChangeAspect="1"/>
          </p:cNvPicPr>
          <p:nvPr/>
        </p:nvPicPr>
        <p:blipFill>
          <a:blip r:embed="rId6"/>
          <a:stretch>
            <a:fillRect/>
          </a:stretch>
        </p:blipFill>
        <p:spPr>
          <a:xfrm>
            <a:off x="7201862" y="373557"/>
            <a:ext cx="1571225" cy="1082258"/>
          </a:xfrm>
          <a:prstGeom prst="rect">
            <a:avLst/>
          </a:prstGeom>
          <a:ln w="12700">
            <a:miter lim="400000"/>
          </a:ln>
        </p:spPr>
      </p:pic>
      <p:pic>
        <p:nvPicPr>
          <p:cNvPr id="543" name="Picture 6" descr="Picture 6"/>
          <p:cNvPicPr>
            <a:picLocks noChangeAspect="1"/>
          </p:cNvPicPr>
          <p:nvPr/>
        </p:nvPicPr>
        <p:blipFill>
          <a:blip r:embed="rId7"/>
          <a:stretch>
            <a:fillRect/>
          </a:stretch>
        </p:blipFill>
        <p:spPr>
          <a:xfrm>
            <a:off x="311437" y="4116528"/>
            <a:ext cx="1238112" cy="749359"/>
          </a:xfrm>
          <a:prstGeom prst="rect">
            <a:avLst/>
          </a:prstGeom>
          <a:ln w="12700">
            <a:miter lim="400000"/>
          </a:ln>
        </p:spPr>
      </p:pic>
      <p:pic>
        <p:nvPicPr>
          <p:cNvPr id="544" name="Picture 8" descr="Picture 8"/>
          <p:cNvPicPr>
            <a:picLocks noChangeAspect="1"/>
          </p:cNvPicPr>
          <p:nvPr/>
        </p:nvPicPr>
        <p:blipFill>
          <a:blip r:embed="rId7"/>
          <a:stretch>
            <a:fillRect/>
          </a:stretch>
        </p:blipFill>
        <p:spPr>
          <a:xfrm>
            <a:off x="7798086" y="4116527"/>
            <a:ext cx="1109252" cy="738158"/>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546" name="Title 1"/>
          <p:cNvSpPr txBox="1">
            <a:spLocks noGrp="1"/>
          </p:cNvSpPr>
          <p:nvPr>
            <p:ph type="title"/>
          </p:nvPr>
        </p:nvSpPr>
        <p:spPr>
          <a:xfrm>
            <a:off x="3356285" y="17468"/>
            <a:ext cx="2660701" cy="360304"/>
          </a:xfrm>
          <a:prstGeom prst="rect">
            <a:avLst/>
          </a:prstGeom>
          <a:blipFill>
            <a:blip r:embed="rId2"/>
          </a:blipFill>
        </p:spPr>
        <p:txBody>
          <a:bodyPr/>
          <a:lstStyle>
            <a:lvl1pPr>
              <a:defRPr sz="2000">
                <a:solidFill>
                  <a:srgbClr val="434343"/>
                </a:solidFill>
              </a:defRPr>
            </a:lvl1pPr>
          </a:lstStyle>
          <a:p>
            <a:pPr>
              <a:defRPr>
                <a:latin typeface="+mn-lt"/>
                <a:ea typeface="+mn-ea"/>
                <a:cs typeface="+mn-cs"/>
                <a:sym typeface="Helvetica"/>
              </a:defRPr>
            </a:pPr>
            <a:r>
              <a:rPr>
                <a:latin typeface="Montserrat"/>
                <a:ea typeface="Montserrat"/>
                <a:cs typeface="Montserrat"/>
                <a:sym typeface="Montserrat"/>
              </a:rPr>
              <a:t>पुस्तक प्रदर्शनी</a:t>
            </a:r>
          </a:p>
        </p:txBody>
      </p:sp>
      <p:pic>
        <p:nvPicPr>
          <p:cNvPr id="547" name="Picture 4" descr="Picture 4"/>
          <p:cNvPicPr>
            <a:picLocks noChangeAspect="1"/>
          </p:cNvPicPr>
          <p:nvPr/>
        </p:nvPicPr>
        <p:blipFill>
          <a:blip r:embed="rId3"/>
          <a:stretch>
            <a:fillRect/>
          </a:stretch>
        </p:blipFill>
        <p:spPr>
          <a:xfrm>
            <a:off x="1417833" y="1287802"/>
            <a:ext cx="7048072" cy="1875172"/>
          </a:xfrm>
          <a:prstGeom prst="rect">
            <a:avLst/>
          </a:prstGeom>
          <a:ln w="12700">
            <a:miter lim="400000"/>
          </a:ln>
        </p:spPr>
      </p:pic>
      <p:pic>
        <p:nvPicPr>
          <p:cNvPr id="548" name="Picture 5" descr="Picture 5"/>
          <p:cNvPicPr>
            <a:picLocks noChangeAspect="1"/>
          </p:cNvPicPr>
          <p:nvPr/>
        </p:nvPicPr>
        <p:blipFill>
          <a:blip r:embed="rId4"/>
          <a:stretch>
            <a:fillRect/>
          </a:stretch>
        </p:blipFill>
        <p:spPr>
          <a:xfrm>
            <a:off x="3440624" y="3162973"/>
            <a:ext cx="2262750" cy="1637970"/>
          </a:xfrm>
          <a:prstGeom prst="rect">
            <a:avLst/>
          </a:prstGeom>
          <a:ln w="12700">
            <a:miter lim="400000"/>
          </a:ln>
        </p:spPr>
      </p:pic>
      <p:pic>
        <p:nvPicPr>
          <p:cNvPr id="549" name="Picture 6" descr="Picture 6"/>
          <p:cNvPicPr>
            <a:picLocks noChangeAspect="1"/>
          </p:cNvPicPr>
          <p:nvPr/>
        </p:nvPicPr>
        <p:blipFill>
          <a:blip r:embed="rId5"/>
          <a:stretch>
            <a:fillRect/>
          </a:stretch>
        </p:blipFill>
        <p:spPr>
          <a:xfrm>
            <a:off x="5716527" y="3162973"/>
            <a:ext cx="1640890" cy="1149847"/>
          </a:xfrm>
          <a:prstGeom prst="rect">
            <a:avLst/>
          </a:prstGeom>
          <a:ln w="12700">
            <a:miter lim="400000"/>
          </a:ln>
        </p:spPr>
      </p:pic>
      <p:pic>
        <p:nvPicPr>
          <p:cNvPr id="550" name="Picture 7" descr="Picture 7"/>
          <p:cNvPicPr>
            <a:picLocks noChangeAspect="1"/>
          </p:cNvPicPr>
          <p:nvPr/>
        </p:nvPicPr>
        <p:blipFill>
          <a:blip r:embed="rId6"/>
          <a:stretch>
            <a:fillRect/>
          </a:stretch>
        </p:blipFill>
        <p:spPr>
          <a:xfrm>
            <a:off x="1799736" y="3177868"/>
            <a:ext cx="1640890" cy="1134953"/>
          </a:xfrm>
          <a:prstGeom prst="rect">
            <a:avLst/>
          </a:prstGeom>
          <a:ln w="12700">
            <a:miter lim="400000"/>
          </a:ln>
        </p:spPr>
      </p:pic>
      <p:pic>
        <p:nvPicPr>
          <p:cNvPr id="551" name="Picture 2" descr="Picture 2"/>
          <p:cNvPicPr>
            <a:picLocks noChangeAspect="1"/>
          </p:cNvPicPr>
          <p:nvPr/>
        </p:nvPicPr>
        <p:blipFill>
          <a:blip r:embed="rId7"/>
          <a:stretch>
            <a:fillRect/>
          </a:stretch>
        </p:blipFill>
        <p:spPr>
          <a:xfrm>
            <a:off x="4189226" y="432406"/>
            <a:ext cx="855396" cy="855396"/>
          </a:xfrm>
          <a:prstGeom prst="rect">
            <a:avLst/>
          </a:prstGeom>
          <a:ln w="12700">
            <a:miter lim="400000"/>
          </a:ln>
        </p:spPr>
      </p:pic>
      <p:pic>
        <p:nvPicPr>
          <p:cNvPr id="552" name="Picture 6" descr="Picture 6"/>
          <p:cNvPicPr>
            <a:picLocks noChangeAspect="1"/>
          </p:cNvPicPr>
          <p:nvPr/>
        </p:nvPicPr>
        <p:blipFill>
          <a:blip r:embed="rId8"/>
          <a:stretch>
            <a:fillRect/>
          </a:stretch>
        </p:blipFill>
        <p:spPr>
          <a:xfrm>
            <a:off x="380121" y="342556"/>
            <a:ext cx="1024559" cy="1024560"/>
          </a:xfrm>
          <a:prstGeom prst="rect">
            <a:avLst/>
          </a:prstGeom>
          <a:ln w="12700">
            <a:miter lim="400000"/>
          </a:ln>
        </p:spPr>
      </p:pic>
      <p:pic>
        <p:nvPicPr>
          <p:cNvPr id="553" name="Picture 8" descr="Picture 8"/>
          <p:cNvPicPr>
            <a:picLocks noChangeAspect="1"/>
          </p:cNvPicPr>
          <p:nvPr/>
        </p:nvPicPr>
        <p:blipFill>
          <a:blip r:embed="rId8"/>
          <a:stretch>
            <a:fillRect/>
          </a:stretch>
        </p:blipFill>
        <p:spPr>
          <a:xfrm>
            <a:off x="7897945" y="301890"/>
            <a:ext cx="945247" cy="945246"/>
          </a:xfrm>
          <a:prstGeom prst="rect">
            <a:avLst/>
          </a:prstGeom>
          <a:ln w="12700">
            <a:miter lim="400000"/>
          </a:ln>
        </p:spPr>
      </p:pic>
      <p:pic>
        <p:nvPicPr>
          <p:cNvPr id="554" name="Picture 10" descr="Picture 10"/>
          <p:cNvPicPr>
            <a:picLocks noChangeAspect="1"/>
          </p:cNvPicPr>
          <p:nvPr/>
        </p:nvPicPr>
        <p:blipFill>
          <a:blip r:embed="rId8"/>
          <a:stretch>
            <a:fillRect/>
          </a:stretch>
        </p:blipFill>
        <p:spPr>
          <a:xfrm>
            <a:off x="304528" y="3797641"/>
            <a:ext cx="1024559" cy="1024559"/>
          </a:xfrm>
          <a:prstGeom prst="rect">
            <a:avLst/>
          </a:prstGeom>
          <a:ln w="12700">
            <a:miter lim="400000"/>
          </a:ln>
        </p:spPr>
      </p:pic>
      <p:pic>
        <p:nvPicPr>
          <p:cNvPr id="555" name="Picture 12" descr="Picture 12"/>
          <p:cNvPicPr>
            <a:picLocks noChangeAspect="1"/>
          </p:cNvPicPr>
          <p:nvPr/>
        </p:nvPicPr>
        <p:blipFill>
          <a:blip r:embed="rId8"/>
          <a:stretch>
            <a:fillRect/>
          </a:stretch>
        </p:blipFill>
        <p:spPr>
          <a:xfrm>
            <a:off x="7803574" y="3823187"/>
            <a:ext cx="1035898" cy="1035898"/>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557" name="Title 1"/>
          <p:cNvSpPr txBox="1">
            <a:spLocks noGrp="1"/>
          </p:cNvSpPr>
          <p:nvPr>
            <p:ph type="title"/>
          </p:nvPr>
        </p:nvSpPr>
        <p:spPr>
          <a:xfrm>
            <a:off x="3241650" y="99103"/>
            <a:ext cx="2660700" cy="360304"/>
          </a:xfrm>
          <a:prstGeom prst="rect">
            <a:avLst/>
          </a:prstGeom>
        </p:spPr>
        <p:txBody>
          <a:bodyPr/>
          <a:lstStyle>
            <a:lvl1pPr>
              <a:defRPr sz="2000">
                <a:solidFill>
                  <a:srgbClr val="434343"/>
                </a:solidFill>
              </a:defRPr>
            </a:lvl1pPr>
          </a:lstStyle>
          <a:p>
            <a:pPr>
              <a:defRPr>
                <a:latin typeface="+mn-lt"/>
                <a:ea typeface="+mn-ea"/>
                <a:cs typeface="+mn-cs"/>
                <a:sym typeface="Helvetica"/>
              </a:defRPr>
            </a:pPr>
            <a:r>
              <a:rPr>
                <a:latin typeface="Montserrat"/>
                <a:ea typeface="Montserrat"/>
                <a:cs typeface="Montserrat"/>
                <a:sym typeface="Montserrat"/>
              </a:rPr>
              <a:t>फोटो प्रदर्शनी</a:t>
            </a:r>
          </a:p>
        </p:txBody>
      </p:sp>
      <p:pic>
        <p:nvPicPr>
          <p:cNvPr id="558" name="Picture 4" descr="Picture 4"/>
          <p:cNvPicPr>
            <a:picLocks noChangeAspect="1"/>
          </p:cNvPicPr>
          <p:nvPr/>
        </p:nvPicPr>
        <p:blipFill>
          <a:blip r:embed="rId3"/>
          <a:stretch>
            <a:fillRect/>
          </a:stretch>
        </p:blipFill>
        <p:spPr>
          <a:xfrm>
            <a:off x="1089059" y="492691"/>
            <a:ext cx="4458987" cy="1798640"/>
          </a:xfrm>
          <a:prstGeom prst="rect">
            <a:avLst/>
          </a:prstGeom>
          <a:ln w="12700">
            <a:miter lim="400000"/>
          </a:ln>
        </p:spPr>
      </p:pic>
      <p:pic>
        <p:nvPicPr>
          <p:cNvPr id="559" name="Picture 6" descr="Picture 6"/>
          <p:cNvPicPr>
            <a:picLocks noChangeAspect="1"/>
          </p:cNvPicPr>
          <p:nvPr/>
        </p:nvPicPr>
        <p:blipFill>
          <a:blip r:embed="rId4"/>
          <a:stretch>
            <a:fillRect/>
          </a:stretch>
        </p:blipFill>
        <p:spPr>
          <a:xfrm>
            <a:off x="5548045" y="492354"/>
            <a:ext cx="2393879" cy="1784632"/>
          </a:xfrm>
          <a:prstGeom prst="rect">
            <a:avLst/>
          </a:prstGeom>
          <a:ln w="12700">
            <a:miter lim="400000"/>
          </a:ln>
        </p:spPr>
      </p:pic>
      <p:pic>
        <p:nvPicPr>
          <p:cNvPr id="560" name="Picture 7" descr="Picture 7"/>
          <p:cNvPicPr>
            <a:picLocks noChangeAspect="1"/>
          </p:cNvPicPr>
          <p:nvPr/>
        </p:nvPicPr>
        <p:blipFill>
          <a:blip r:embed="rId5"/>
          <a:stretch>
            <a:fillRect/>
          </a:stretch>
        </p:blipFill>
        <p:spPr>
          <a:xfrm>
            <a:off x="1089059" y="2269813"/>
            <a:ext cx="4458987" cy="1887323"/>
          </a:xfrm>
          <a:prstGeom prst="rect">
            <a:avLst/>
          </a:prstGeom>
          <a:ln w="12700">
            <a:miter lim="400000"/>
          </a:ln>
        </p:spPr>
      </p:pic>
      <p:pic>
        <p:nvPicPr>
          <p:cNvPr id="561" name="Picture 8" descr="Picture 8"/>
          <p:cNvPicPr>
            <a:picLocks noChangeAspect="1"/>
          </p:cNvPicPr>
          <p:nvPr/>
        </p:nvPicPr>
        <p:blipFill>
          <a:blip r:embed="rId6"/>
          <a:stretch>
            <a:fillRect/>
          </a:stretch>
        </p:blipFill>
        <p:spPr>
          <a:xfrm>
            <a:off x="5548045" y="2276986"/>
            <a:ext cx="2393879" cy="1887322"/>
          </a:xfrm>
          <a:prstGeom prst="rect">
            <a:avLst/>
          </a:prstGeom>
          <a:ln w="12700">
            <a:miter lim="400000"/>
          </a:ln>
        </p:spPr>
      </p:pic>
      <p:pic>
        <p:nvPicPr>
          <p:cNvPr id="562" name="Picture 2" descr="Picture 2"/>
          <p:cNvPicPr>
            <a:picLocks noChangeAspect="1"/>
          </p:cNvPicPr>
          <p:nvPr/>
        </p:nvPicPr>
        <p:blipFill>
          <a:blip r:embed="rId7"/>
          <a:stretch>
            <a:fillRect/>
          </a:stretch>
        </p:blipFill>
        <p:spPr>
          <a:xfrm>
            <a:off x="8054940" y="4085216"/>
            <a:ext cx="691263" cy="691263"/>
          </a:xfrm>
          <a:prstGeom prst="rect">
            <a:avLst/>
          </a:prstGeom>
          <a:ln w="12700">
            <a:miter lim="400000"/>
          </a:ln>
        </p:spPr>
      </p:pic>
      <p:pic>
        <p:nvPicPr>
          <p:cNvPr id="563" name="Picture 4" descr="Picture 4"/>
          <p:cNvPicPr>
            <a:picLocks noChangeAspect="1"/>
          </p:cNvPicPr>
          <p:nvPr/>
        </p:nvPicPr>
        <p:blipFill>
          <a:blip r:embed="rId7"/>
          <a:stretch>
            <a:fillRect/>
          </a:stretch>
        </p:blipFill>
        <p:spPr>
          <a:xfrm>
            <a:off x="8054940" y="302850"/>
            <a:ext cx="777467" cy="777468"/>
          </a:xfrm>
          <a:prstGeom prst="rect">
            <a:avLst/>
          </a:prstGeom>
          <a:ln w="12700">
            <a:miter lim="400000"/>
          </a:ln>
        </p:spPr>
      </p:pic>
      <p:pic>
        <p:nvPicPr>
          <p:cNvPr id="564" name="Picture 6" descr="Picture 6"/>
          <p:cNvPicPr>
            <a:picLocks noChangeAspect="1"/>
          </p:cNvPicPr>
          <p:nvPr/>
        </p:nvPicPr>
        <p:blipFill>
          <a:blip r:embed="rId7"/>
          <a:stretch>
            <a:fillRect/>
          </a:stretch>
        </p:blipFill>
        <p:spPr>
          <a:xfrm>
            <a:off x="341289" y="4049255"/>
            <a:ext cx="727222" cy="763182"/>
          </a:xfrm>
          <a:prstGeom prst="rect">
            <a:avLst/>
          </a:prstGeom>
          <a:ln w="12700">
            <a:miter lim="400000"/>
          </a:ln>
        </p:spPr>
      </p:pic>
      <p:pic>
        <p:nvPicPr>
          <p:cNvPr id="565" name="Picture 8" descr="Picture 8"/>
          <p:cNvPicPr>
            <a:picLocks noChangeAspect="1"/>
          </p:cNvPicPr>
          <p:nvPr/>
        </p:nvPicPr>
        <p:blipFill>
          <a:blip r:embed="rId7"/>
          <a:stretch>
            <a:fillRect/>
          </a:stretch>
        </p:blipFill>
        <p:spPr>
          <a:xfrm>
            <a:off x="377248" y="367022"/>
            <a:ext cx="691264" cy="691263"/>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 name="Title 1"/>
          <p:cNvSpPr txBox="1">
            <a:spLocks noGrp="1"/>
          </p:cNvSpPr>
          <p:nvPr>
            <p:ph type="title"/>
          </p:nvPr>
        </p:nvSpPr>
        <p:spPr>
          <a:xfrm>
            <a:off x="3241650" y="58870"/>
            <a:ext cx="2660700" cy="360304"/>
          </a:xfrm>
          <a:prstGeom prst="rect">
            <a:avLst/>
          </a:prstGeom>
        </p:spPr>
        <p:txBody>
          <a:bodyPr>
            <a:normAutofit fontScale="90000"/>
          </a:bodyPr>
          <a:lstStyle>
            <a:lvl1pPr defTabSz="786384">
              <a:defRPr sz="1720">
                <a:solidFill>
                  <a:srgbClr val="434343"/>
                </a:solidFill>
              </a:defRPr>
            </a:lvl1pPr>
          </a:lstStyle>
          <a:p>
            <a:pPr>
              <a:defRPr>
                <a:latin typeface="+mn-lt"/>
                <a:ea typeface="+mn-ea"/>
                <a:cs typeface="+mn-cs"/>
                <a:sym typeface="Helvetica"/>
              </a:defRPr>
            </a:pPr>
            <a:r>
              <a:rPr>
                <a:latin typeface="Montserrat"/>
                <a:ea typeface="Montserrat"/>
                <a:cs typeface="Montserrat"/>
                <a:sym typeface="Montserrat"/>
              </a:rPr>
              <a:t>समाचारों में हिंदी विभाग की चर्चा</a:t>
            </a:r>
          </a:p>
        </p:txBody>
      </p:sp>
      <p:pic>
        <p:nvPicPr>
          <p:cNvPr id="568" name="Picture 4" descr="Picture 4"/>
          <p:cNvPicPr>
            <a:picLocks noChangeAspect="1"/>
          </p:cNvPicPr>
          <p:nvPr/>
        </p:nvPicPr>
        <p:blipFill>
          <a:blip r:embed="rId2"/>
          <a:stretch>
            <a:fillRect/>
          </a:stretch>
        </p:blipFill>
        <p:spPr>
          <a:xfrm>
            <a:off x="430309" y="395605"/>
            <a:ext cx="2957855" cy="2285868"/>
          </a:xfrm>
          <a:prstGeom prst="rect">
            <a:avLst/>
          </a:prstGeom>
          <a:ln w="12700">
            <a:miter lim="400000"/>
          </a:ln>
        </p:spPr>
      </p:pic>
      <p:pic>
        <p:nvPicPr>
          <p:cNvPr id="569" name="Picture 5" descr="Picture 5"/>
          <p:cNvPicPr>
            <a:picLocks noChangeAspect="1"/>
          </p:cNvPicPr>
          <p:nvPr/>
        </p:nvPicPr>
        <p:blipFill>
          <a:blip r:embed="rId3"/>
          <a:stretch>
            <a:fillRect/>
          </a:stretch>
        </p:blipFill>
        <p:spPr>
          <a:xfrm>
            <a:off x="6169161" y="2482812"/>
            <a:ext cx="2544530" cy="2222066"/>
          </a:xfrm>
          <a:prstGeom prst="rect">
            <a:avLst/>
          </a:prstGeom>
          <a:ln w="12700">
            <a:miter lim="400000"/>
          </a:ln>
        </p:spPr>
      </p:pic>
      <p:pic>
        <p:nvPicPr>
          <p:cNvPr id="570" name="Picture 7" descr="Picture 7"/>
          <p:cNvPicPr>
            <a:picLocks noChangeAspect="1"/>
          </p:cNvPicPr>
          <p:nvPr/>
        </p:nvPicPr>
        <p:blipFill>
          <a:blip r:embed="rId4"/>
          <a:stretch>
            <a:fillRect/>
          </a:stretch>
        </p:blipFill>
        <p:spPr>
          <a:xfrm>
            <a:off x="642426" y="2832535"/>
            <a:ext cx="2745739" cy="1872344"/>
          </a:xfrm>
          <a:prstGeom prst="rect">
            <a:avLst/>
          </a:prstGeom>
          <a:ln w="12700">
            <a:miter lim="400000"/>
          </a:ln>
        </p:spPr>
      </p:pic>
      <p:pic>
        <p:nvPicPr>
          <p:cNvPr id="571" name="Picture 9" descr="Picture 9"/>
          <p:cNvPicPr>
            <a:picLocks noChangeAspect="1"/>
          </p:cNvPicPr>
          <p:nvPr/>
        </p:nvPicPr>
        <p:blipFill>
          <a:blip r:embed="rId5"/>
          <a:stretch>
            <a:fillRect/>
          </a:stretch>
        </p:blipFill>
        <p:spPr>
          <a:xfrm>
            <a:off x="3521569" y="419173"/>
            <a:ext cx="2514188" cy="4285706"/>
          </a:xfrm>
          <a:prstGeom prst="rect">
            <a:avLst/>
          </a:prstGeom>
          <a:ln w="12700">
            <a:miter lim="400000"/>
          </a:ln>
        </p:spPr>
      </p:pic>
      <p:grpSp>
        <p:nvGrpSpPr>
          <p:cNvPr id="574" name="Oval 10"/>
          <p:cNvGrpSpPr/>
          <p:nvPr/>
        </p:nvGrpSpPr>
        <p:grpSpPr>
          <a:xfrm>
            <a:off x="6169161" y="698559"/>
            <a:ext cx="2428881" cy="1341656"/>
            <a:chOff x="0" y="0"/>
            <a:chExt cx="2428880" cy="1341654"/>
          </a:xfrm>
        </p:grpSpPr>
        <p:sp>
          <p:nvSpPr>
            <p:cNvPr id="572" name="Oval"/>
            <p:cNvSpPr/>
            <p:nvPr/>
          </p:nvSpPr>
          <p:spPr>
            <a:xfrm>
              <a:off x="-1" y="-1"/>
              <a:ext cx="2428882" cy="1341656"/>
            </a:xfrm>
            <a:prstGeom prst="ellipse">
              <a:avLst/>
            </a:prstGeom>
            <a:solidFill>
              <a:srgbClr val="FFFFFF"/>
            </a:solidFill>
            <a:ln w="42500" cap="flat">
              <a:solidFill>
                <a:schemeClr val="accent1"/>
              </a:solidFill>
              <a:prstDash val="solid"/>
              <a:round/>
            </a:ln>
            <a:effectLst>
              <a:outerShdw blurRad="63500" dist="38100" dir="5400000" rotWithShape="0">
                <a:srgbClr val="000000">
                  <a:alpha val="40000"/>
                </a:srgbClr>
              </a:outerShdw>
            </a:effectLst>
          </p:spPr>
          <p:txBody>
            <a:bodyPr wrap="square" lIns="45718" tIns="45718" rIns="45718" bIns="45718" numCol="1" anchor="ctr">
              <a:noAutofit/>
            </a:bodyPr>
            <a:lstStyle/>
            <a:p>
              <a:pPr algn="ctr"/>
              <a:endParaRPr/>
            </a:p>
          </p:txBody>
        </p:sp>
        <p:sp>
          <p:nvSpPr>
            <p:cNvPr id="573" name="हिंदी और रूसी साहित्य में मातृभूमि की अवधारणा पर भारत- रूस सम्मेलन"/>
            <p:cNvSpPr txBox="1"/>
            <p:nvPr/>
          </p:nvSpPr>
          <p:spPr>
            <a:xfrm>
              <a:off x="376950" y="100597"/>
              <a:ext cx="1674980" cy="11404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lstStyle>
            <a:p>
              <a:r>
                <a:t>हिंदी और रूसी साहित्य में मातृभूमि की अवधारणा पर भारत- रूस सम्मेलन</a:t>
              </a:r>
            </a:p>
          </p:txBody>
        </p:sp>
      </p:gr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60321-F7B9-CF38-6761-8DF109325C3A}"/>
              </a:ext>
            </a:extLst>
          </p:cNvPr>
          <p:cNvSpPr>
            <a:spLocks noGrp="1"/>
          </p:cNvSpPr>
          <p:nvPr>
            <p:ph type="title"/>
          </p:nvPr>
        </p:nvSpPr>
        <p:spPr/>
        <p:txBody>
          <a:bodyPr>
            <a:normAutofit/>
          </a:bodyPr>
          <a:lstStyle/>
          <a:p>
            <a:r>
              <a:rPr lang="en-US" sz="1600" dirty="0"/>
              <a:t>Srijan Activities</a:t>
            </a:r>
            <a:endParaRPr lang="en-IN" sz="1600" dirty="0"/>
          </a:p>
        </p:txBody>
      </p:sp>
      <p:sp>
        <p:nvSpPr>
          <p:cNvPr id="3" name="Text Placeholder 2">
            <a:extLst>
              <a:ext uri="{FF2B5EF4-FFF2-40B4-BE49-F238E27FC236}">
                <a16:creationId xmlns:a16="http://schemas.microsoft.com/office/drawing/2014/main" id="{7E3DE06F-5238-959C-5058-3B9E5BBFB324}"/>
              </a:ext>
            </a:extLst>
          </p:cNvPr>
          <p:cNvSpPr>
            <a:spLocks noGrp="1"/>
          </p:cNvSpPr>
          <p:nvPr>
            <p:ph type="body" sz="half" idx="1"/>
          </p:nvPr>
        </p:nvSpPr>
        <p:spPr/>
        <p:txBody>
          <a:bodyPr/>
          <a:lstStyle/>
          <a:p>
            <a:endParaRPr lang="en-IN"/>
          </a:p>
        </p:txBody>
      </p:sp>
      <p:sp>
        <p:nvSpPr>
          <p:cNvPr id="4" name="Text Placeholder 3">
            <a:extLst>
              <a:ext uri="{FF2B5EF4-FFF2-40B4-BE49-F238E27FC236}">
                <a16:creationId xmlns:a16="http://schemas.microsoft.com/office/drawing/2014/main" id="{1AE75CC3-E6E7-7DDD-BE67-8AC57C70A62C}"/>
              </a:ext>
            </a:extLst>
          </p:cNvPr>
          <p:cNvSpPr>
            <a:spLocks noGrp="1"/>
          </p:cNvSpPr>
          <p:nvPr>
            <p:ph type="body" sz="half" idx="21"/>
          </p:nvPr>
        </p:nvSpPr>
        <p:spPr/>
        <p:txBody>
          <a:bodyPr/>
          <a:lstStyle/>
          <a:p>
            <a:endParaRPr lang="en-IN" dirty="0"/>
          </a:p>
        </p:txBody>
      </p:sp>
      <p:pic>
        <p:nvPicPr>
          <p:cNvPr id="6" name="Picture 5">
            <a:extLst>
              <a:ext uri="{FF2B5EF4-FFF2-40B4-BE49-F238E27FC236}">
                <a16:creationId xmlns:a16="http://schemas.microsoft.com/office/drawing/2014/main" id="{87366882-285E-A099-7F20-5EEF40E83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218" y="493937"/>
            <a:ext cx="4041657" cy="4303071"/>
          </a:xfrm>
          <a:prstGeom prst="rect">
            <a:avLst/>
          </a:prstGeom>
        </p:spPr>
      </p:pic>
      <p:pic>
        <p:nvPicPr>
          <p:cNvPr id="8" name="Picture 7">
            <a:extLst>
              <a:ext uri="{FF2B5EF4-FFF2-40B4-BE49-F238E27FC236}">
                <a16:creationId xmlns:a16="http://schemas.microsoft.com/office/drawing/2014/main" id="{54A1CEB6-517D-DCC8-11AC-861D9B9F9D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2875" y="493936"/>
            <a:ext cx="4259835" cy="4337603"/>
          </a:xfrm>
          <a:prstGeom prst="rect">
            <a:avLst/>
          </a:prstGeom>
        </p:spPr>
      </p:pic>
    </p:spTree>
    <p:extLst>
      <p:ext uri="{BB962C8B-B14F-4D97-AF65-F5344CB8AC3E}">
        <p14:creationId xmlns:p14="http://schemas.microsoft.com/office/powerpoint/2010/main" val="70653181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0FEF2-9F42-C097-8781-7B3479BC22A2}"/>
              </a:ext>
            </a:extLst>
          </p:cNvPr>
          <p:cNvSpPr>
            <a:spLocks noGrp="1"/>
          </p:cNvSpPr>
          <p:nvPr>
            <p:ph type="title"/>
          </p:nvPr>
        </p:nvSpPr>
        <p:spPr>
          <a:xfrm>
            <a:off x="2419412" y="-388530"/>
            <a:ext cx="4357268" cy="1269498"/>
          </a:xfrm>
        </p:spPr>
        <p:txBody>
          <a:bodyPr/>
          <a:lstStyle/>
          <a:p>
            <a:r>
              <a:rPr lang="en-IN" dirty="0" err="1"/>
              <a:t>Srijan</a:t>
            </a:r>
            <a:r>
              <a:rPr lang="en-IN" dirty="0"/>
              <a:t> Activities</a:t>
            </a:r>
            <a:endParaRPr lang="en-US" dirty="0"/>
          </a:p>
        </p:txBody>
      </p:sp>
      <p:pic>
        <p:nvPicPr>
          <p:cNvPr id="9" name="Picture 8">
            <a:extLst>
              <a:ext uri="{FF2B5EF4-FFF2-40B4-BE49-F238E27FC236}">
                <a16:creationId xmlns:a16="http://schemas.microsoft.com/office/drawing/2014/main" id="{5117BB30-A391-11FB-CC53-4E26E2AAA5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272" y="310890"/>
            <a:ext cx="4258727" cy="2441196"/>
          </a:xfrm>
          <a:prstGeom prst="rect">
            <a:avLst/>
          </a:prstGeom>
        </p:spPr>
      </p:pic>
      <p:pic>
        <p:nvPicPr>
          <p:cNvPr id="10" name="Picture 9">
            <a:extLst>
              <a:ext uri="{FF2B5EF4-FFF2-40B4-BE49-F238E27FC236}">
                <a16:creationId xmlns:a16="http://schemas.microsoft.com/office/drawing/2014/main" id="{899A479B-E898-61DC-B48C-2EAAD2D10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272" y="2599759"/>
            <a:ext cx="4258728" cy="2280190"/>
          </a:xfrm>
          <a:prstGeom prst="rect">
            <a:avLst/>
          </a:prstGeom>
        </p:spPr>
      </p:pic>
      <p:pic>
        <p:nvPicPr>
          <p:cNvPr id="11" name="Picture 10">
            <a:extLst>
              <a:ext uri="{FF2B5EF4-FFF2-40B4-BE49-F238E27FC236}">
                <a16:creationId xmlns:a16="http://schemas.microsoft.com/office/drawing/2014/main" id="{968E0170-8FAA-974F-2FB1-EF10FA6F89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9342" y="408189"/>
            <a:ext cx="3805751" cy="2253595"/>
          </a:xfrm>
          <a:prstGeom prst="rect">
            <a:avLst/>
          </a:prstGeom>
        </p:spPr>
      </p:pic>
      <p:pic>
        <p:nvPicPr>
          <p:cNvPr id="12" name="Picture 11">
            <a:extLst>
              <a:ext uri="{FF2B5EF4-FFF2-40B4-BE49-F238E27FC236}">
                <a16:creationId xmlns:a16="http://schemas.microsoft.com/office/drawing/2014/main" id="{6074A402-E464-D401-34FB-F6D23FEC1D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9341" y="2599759"/>
            <a:ext cx="3805752" cy="2280190"/>
          </a:xfrm>
          <a:prstGeom prst="rect">
            <a:avLst/>
          </a:prstGeom>
        </p:spPr>
      </p:pic>
    </p:spTree>
    <p:extLst>
      <p:ext uri="{BB962C8B-B14F-4D97-AF65-F5344CB8AC3E}">
        <p14:creationId xmlns:p14="http://schemas.microsoft.com/office/powerpoint/2010/main" val="3216640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631EE-969C-296A-831D-EDF49EF3A496}"/>
              </a:ext>
            </a:extLst>
          </p:cNvPr>
          <p:cNvSpPr>
            <a:spLocks noGrp="1"/>
          </p:cNvSpPr>
          <p:nvPr>
            <p:ph type="title"/>
          </p:nvPr>
        </p:nvSpPr>
        <p:spPr/>
        <p:txBody>
          <a:bodyPr/>
          <a:lstStyle/>
          <a:p>
            <a:r>
              <a:rPr lang="en-IN" dirty="0" err="1"/>
              <a:t>Srijan</a:t>
            </a:r>
            <a:r>
              <a:rPr lang="en-IN" dirty="0"/>
              <a:t> Activities</a:t>
            </a:r>
            <a:endParaRPr lang="en-US" dirty="0"/>
          </a:p>
        </p:txBody>
      </p:sp>
      <p:pic>
        <p:nvPicPr>
          <p:cNvPr id="5" name="Picture 4">
            <a:extLst>
              <a:ext uri="{FF2B5EF4-FFF2-40B4-BE49-F238E27FC236}">
                <a16:creationId xmlns:a16="http://schemas.microsoft.com/office/drawing/2014/main" id="{538C375C-B011-15FC-C94D-03A9A26677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74" y="459406"/>
            <a:ext cx="3500800" cy="2112344"/>
          </a:xfrm>
          <a:prstGeom prst="rect">
            <a:avLst/>
          </a:prstGeom>
        </p:spPr>
      </p:pic>
      <p:pic>
        <p:nvPicPr>
          <p:cNvPr id="6" name="Picture 5">
            <a:extLst>
              <a:ext uri="{FF2B5EF4-FFF2-40B4-BE49-F238E27FC236}">
                <a16:creationId xmlns:a16="http://schemas.microsoft.com/office/drawing/2014/main" id="{1FF00B06-1A5C-3764-2811-062DAB245D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0800" y="438277"/>
            <a:ext cx="3190369" cy="2079739"/>
          </a:xfrm>
          <a:prstGeom prst="rect">
            <a:avLst/>
          </a:prstGeom>
        </p:spPr>
      </p:pic>
      <p:pic>
        <p:nvPicPr>
          <p:cNvPr id="7" name="Picture 6">
            <a:extLst>
              <a:ext uri="{FF2B5EF4-FFF2-40B4-BE49-F238E27FC236}">
                <a16:creationId xmlns:a16="http://schemas.microsoft.com/office/drawing/2014/main" id="{2C741E9B-7104-071D-6EBE-1866F821FF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8012" y="2496886"/>
            <a:ext cx="3416635" cy="2226538"/>
          </a:xfrm>
          <a:prstGeom prst="rect">
            <a:avLst/>
          </a:prstGeom>
        </p:spPr>
      </p:pic>
    </p:spTree>
    <p:extLst>
      <p:ext uri="{BB962C8B-B14F-4D97-AF65-F5344CB8AC3E}">
        <p14:creationId xmlns:p14="http://schemas.microsoft.com/office/powerpoint/2010/main" val="254570593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itle 1"/>
          <p:cNvSpPr txBox="1">
            <a:spLocks noGrp="1"/>
          </p:cNvSpPr>
          <p:nvPr>
            <p:ph type="title"/>
          </p:nvPr>
        </p:nvSpPr>
        <p:spPr>
          <a:xfrm>
            <a:off x="3241650" y="99103"/>
            <a:ext cx="2660700" cy="360304"/>
          </a:xfrm>
          <a:prstGeom prst="rect">
            <a:avLst/>
          </a:prstGeom>
        </p:spPr>
        <p:txBody>
          <a:bodyPr/>
          <a:lstStyle/>
          <a:p>
            <a:pPr defTabSz="777240">
              <a:defRPr sz="2040" b="0">
                <a:solidFill>
                  <a:srgbClr val="434343"/>
                </a:solidFill>
                <a:latin typeface="Arial Unicode MS"/>
                <a:ea typeface="Arial Unicode MS"/>
                <a:cs typeface="Arial Unicode MS"/>
                <a:sym typeface="Arial Unicode MS"/>
              </a:defRPr>
            </a:pPr>
            <a:r>
              <a:rPr b="1">
                <a:latin typeface="Montserrat"/>
                <a:ea typeface="Montserrat"/>
                <a:cs typeface="Montserrat"/>
                <a:sym typeface="Montserrat"/>
              </a:rPr>
              <a:t>छात्रों</a:t>
            </a:r>
            <a:r>
              <a:rPr b="1">
                <a:latin typeface="Times New Roman"/>
                <a:ea typeface="Times New Roman"/>
                <a:cs typeface="Times New Roman"/>
                <a:sym typeface="Times New Roman"/>
              </a:rPr>
              <a:t> </a:t>
            </a:r>
            <a:r>
              <a:rPr b="1">
                <a:latin typeface="Montserrat"/>
                <a:ea typeface="Montserrat"/>
                <a:cs typeface="Montserrat"/>
                <a:sym typeface="Montserrat"/>
              </a:rPr>
              <a:t>का</a:t>
            </a:r>
            <a:r>
              <a:rPr b="1">
                <a:latin typeface="Times New Roman"/>
                <a:ea typeface="Times New Roman"/>
                <a:cs typeface="Times New Roman"/>
                <a:sym typeface="Times New Roman"/>
              </a:rPr>
              <a:t> </a:t>
            </a:r>
            <a:r>
              <a:rPr b="1">
                <a:latin typeface="Montserrat"/>
                <a:ea typeface="Montserrat"/>
                <a:cs typeface="Montserrat"/>
                <a:sym typeface="Montserrat"/>
              </a:rPr>
              <a:t>नामांकन</a:t>
            </a:r>
            <a:r>
              <a:rPr b="1">
                <a:latin typeface="Times New Roman"/>
                <a:ea typeface="Times New Roman"/>
                <a:cs typeface="Times New Roman"/>
                <a:sym typeface="Times New Roman"/>
              </a:rPr>
              <a:t> </a:t>
            </a:r>
          </a:p>
        </p:txBody>
      </p:sp>
      <p:graphicFrame>
        <p:nvGraphicFramePr>
          <p:cNvPr id="87" name="Chart 4"/>
          <p:cNvGraphicFramePr/>
          <p:nvPr/>
        </p:nvGraphicFramePr>
        <p:xfrm>
          <a:off x="4141604" y="760219"/>
          <a:ext cx="4359734" cy="320551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8" name="Table 8"/>
          <p:cNvGraphicFramePr/>
          <p:nvPr>
            <p:extLst>
              <p:ext uri="{D42A27DB-BD31-4B8C-83A1-F6EECF244321}">
                <p14:modId xmlns:p14="http://schemas.microsoft.com/office/powerpoint/2010/main" val="3774026440"/>
              </p:ext>
            </p:extLst>
          </p:nvPr>
        </p:nvGraphicFramePr>
        <p:xfrm>
          <a:off x="563525" y="955602"/>
          <a:ext cx="2476500" cy="1988820"/>
        </p:xfrm>
        <a:graphic>
          <a:graphicData uri="http://schemas.openxmlformats.org/drawingml/2006/table">
            <a:tbl>
              <a:tblPr>
                <a:tableStyleId>{4C3C2611-4C71-4FC5-86AE-919BDF0F9419}</a:tableStyleId>
              </a:tblPr>
              <a:tblGrid>
                <a:gridCol w="825500">
                  <a:extLst>
                    <a:ext uri="{9D8B030D-6E8A-4147-A177-3AD203B41FA5}">
                      <a16:colId xmlns:a16="http://schemas.microsoft.com/office/drawing/2014/main" val="20000"/>
                    </a:ext>
                  </a:extLst>
                </a:gridCol>
                <a:gridCol w="825500">
                  <a:extLst>
                    <a:ext uri="{9D8B030D-6E8A-4147-A177-3AD203B41FA5}">
                      <a16:colId xmlns:a16="http://schemas.microsoft.com/office/drawing/2014/main" val="20001"/>
                    </a:ext>
                  </a:extLst>
                </a:gridCol>
                <a:gridCol w="825500">
                  <a:extLst>
                    <a:ext uri="{9D8B030D-6E8A-4147-A177-3AD203B41FA5}">
                      <a16:colId xmlns:a16="http://schemas.microsoft.com/office/drawing/2014/main" val="20002"/>
                    </a:ext>
                  </a:extLst>
                </a:gridCol>
              </a:tblGrid>
              <a:tr h="203200">
                <a:tc>
                  <a:txBody>
                    <a:bodyPr/>
                    <a:lstStyle/>
                    <a:p>
                      <a:pPr>
                        <a:defRPr sz="1800" b="0">
                          <a:solidFill>
                            <a:srgbClr val="000000"/>
                          </a:solidFill>
                        </a:defRPr>
                      </a:pPr>
                      <a:r>
                        <a:rPr sz="1200" b="1">
                          <a:solidFill>
                            <a:srgbClr val="434343"/>
                          </a:solidFill>
                          <a:sym typeface="Arial"/>
                        </a:rPr>
                        <a:t>बीए ऑनर्स (हिंदी)</a:t>
                      </a:r>
                    </a:p>
                  </a:txBody>
                  <a:tcPr marL="9525" marR="9525" marT="9525" marB="9525" anchor="ctr" horzOverflow="overflow"/>
                </a:tc>
                <a:tc>
                  <a:txBody>
                    <a:bodyPr/>
                    <a:lstStyle/>
                    <a:p>
                      <a:pPr>
                        <a:defRPr sz="1800" b="0">
                          <a:solidFill>
                            <a:srgbClr val="000000"/>
                          </a:solidFill>
                        </a:defRPr>
                      </a:pPr>
                      <a:r>
                        <a:rPr sz="1200" b="1">
                          <a:solidFill>
                            <a:srgbClr val="434343"/>
                          </a:solidFill>
                          <a:sym typeface="Arial"/>
                        </a:rPr>
                        <a:t>2023-24</a:t>
                      </a:r>
                    </a:p>
                  </a:txBody>
                  <a:tcPr marL="9525" marR="9525" marT="9525" marB="9525" anchor="ctr" horzOverflow="overflow"/>
                </a:tc>
                <a:tc>
                  <a:txBody>
                    <a:bodyPr/>
                    <a:lstStyle/>
                    <a:p>
                      <a:pPr>
                        <a:defRPr sz="1800" b="0">
                          <a:solidFill>
                            <a:srgbClr val="000000"/>
                          </a:solidFill>
                        </a:defRPr>
                      </a:pPr>
                      <a:r>
                        <a:rPr sz="1200" b="1">
                          <a:solidFill>
                            <a:srgbClr val="434343"/>
                          </a:solidFill>
                          <a:sym typeface="Arial"/>
                        </a:rPr>
                        <a:t>2024-25</a:t>
                      </a:r>
                    </a:p>
                  </a:txBody>
                  <a:tcPr marL="9525" marR="9525" marT="9525" marB="9525" anchor="ctr" horzOverflow="overflow"/>
                </a:tc>
                <a:extLst>
                  <a:ext uri="{0D108BD9-81ED-4DB2-BD59-A6C34878D82A}">
                    <a16:rowId xmlns:a16="http://schemas.microsoft.com/office/drawing/2014/main" val="10000"/>
                  </a:ext>
                </a:extLst>
              </a:tr>
              <a:tr h="203200">
                <a:tc>
                  <a:txBody>
                    <a:bodyPr/>
                    <a:lstStyle/>
                    <a:p>
                      <a:pPr>
                        <a:defRPr sz="1800" b="0">
                          <a:solidFill>
                            <a:srgbClr val="000000"/>
                          </a:solidFill>
                        </a:defRPr>
                      </a:pPr>
                      <a:r>
                        <a:rPr sz="1200" b="1">
                          <a:solidFill>
                            <a:srgbClr val="434343"/>
                          </a:solidFill>
                          <a:sym typeface="Arial"/>
                        </a:rPr>
                        <a:t>I</a:t>
                      </a:r>
                    </a:p>
                  </a:txBody>
                  <a:tcPr marL="9525" marR="9525" marT="9525" marB="9525" anchor="ctr" horzOverflow="overflow"/>
                </a:tc>
                <a:tc>
                  <a:txBody>
                    <a:bodyPr/>
                    <a:lstStyle/>
                    <a:p>
                      <a:pPr>
                        <a:defRPr sz="1800" b="0">
                          <a:solidFill>
                            <a:srgbClr val="000000"/>
                          </a:solidFill>
                        </a:defRPr>
                      </a:pPr>
                      <a:r>
                        <a:rPr lang="en-US" sz="1200" b="1" dirty="0">
                          <a:solidFill>
                            <a:srgbClr val="434343"/>
                          </a:solidFill>
                          <a:sym typeface="Arial"/>
                        </a:rPr>
                        <a:t>55</a:t>
                      </a:r>
                      <a:endParaRPr sz="1200" b="1" dirty="0">
                        <a:solidFill>
                          <a:srgbClr val="434343"/>
                        </a:solidFill>
                        <a:sym typeface="Arial"/>
                      </a:endParaRPr>
                    </a:p>
                  </a:txBody>
                  <a:tcPr marL="9525" marR="9525" marT="9525" marB="9525" anchor="ctr" horzOverflow="overflow"/>
                </a:tc>
                <a:tc>
                  <a:txBody>
                    <a:bodyPr/>
                    <a:lstStyle/>
                    <a:p>
                      <a:pPr>
                        <a:defRPr sz="1800" b="0">
                          <a:solidFill>
                            <a:srgbClr val="000000"/>
                          </a:solidFill>
                        </a:defRPr>
                      </a:pPr>
                      <a:r>
                        <a:rPr lang="en-US" sz="1200" b="1" dirty="0">
                          <a:solidFill>
                            <a:srgbClr val="434343"/>
                          </a:solidFill>
                          <a:sym typeface="Arial"/>
                        </a:rPr>
                        <a:t>38</a:t>
                      </a:r>
                      <a:endParaRPr sz="1200" b="1" dirty="0">
                        <a:solidFill>
                          <a:srgbClr val="434343"/>
                        </a:solidFill>
                        <a:sym typeface="Arial"/>
                      </a:endParaRPr>
                    </a:p>
                  </a:txBody>
                  <a:tcPr marL="9525" marR="9525" marT="9525" marB="9525" anchor="ctr" horzOverflow="overflow"/>
                </a:tc>
                <a:extLst>
                  <a:ext uri="{0D108BD9-81ED-4DB2-BD59-A6C34878D82A}">
                    <a16:rowId xmlns:a16="http://schemas.microsoft.com/office/drawing/2014/main" val="10001"/>
                  </a:ext>
                </a:extLst>
              </a:tr>
              <a:tr h="203200">
                <a:tc>
                  <a:txBody>
                    <a:bodyPr/>
                    <a:lstStyle/>
                    <a:p>
                      <a:pPr>
                        <a:defRPr sz="1800" b="0">
                          <a:solidFill>
                            <a:srgbClr val="000000"/>
                          </a:solidFill>
                        </a:defRPr>
                      </a:pPr>
                      <a:r>
                        <a:rPr sz="1200" b="1" dirty="0">
                          <a:solidFill>
                            <a:srgbClr val="434343"/>
                          </a:solidFill>
                          <a:sym typeface="Arial"/>
                        </a:rPr>
                        <a:t>II</a:t>
                      </a:r>
                    </a:p>
                  </a:txBody>
                  <a:tcPr marL="9525" marR="9525" marT="9525" marB="9525" anchor="ctr" horzOverflow="overflow"/>
                </a:tc>
                <a:tc>
                  <a:txBody>
                    <a:bodyPr/>
                    <a:lstStyle/>
                    <a:p>
                      <a:pPr>
                        <a:defRPr sz="1800" b="0">
                          <a:solidFill>
                            <a:srgbClr val="000000"/>
                          </a:solidFill>
                        </a:defRPr>
                      </a:pPr>
                      <a:r>
                        <a:rPr sz="1200" b="1" dirty="0">
                          <a:solidFill>
                            <a:srgbClr val="434343"/>
                          </a:solidFill>
                          <a:sym typeface="Arial"/>
                        </a:rPr>
                        <a:t>74</a:t>
                      </a:r>
                    </a:p>
                  </a:txBody>
                  <a:tcPr marL="9525" marR="9525" marT="9525" marB="9525" anchor="ctr" horzOverflow="overflow"/>
                </a:tc>
                <a:tc>
                  <a:txBody>
                    <a:bodyPr/>
                    <a:lstStyle/>
                    <a:p>
                      <a:pPr>
                        <a:defRPr sz="1800" b="0">
                          <a:solidFill>
                            <a:srgbClr val="000000"/>
                          </a:solidFill>
                        </a:defRPr>
                      </a:pPr>
                      <a:r>
                        <a:rPr lang="en-US" sz="1200" b="1" dirty="0">
                          <a:solidFill>
                            <a:srgbClr val="434343"/>
                          </a:solidFill>
                          <a:sym typeface="Arial"/>
                        </a:rPr>
                        <a:t>55</a:t>
                      </a:r>
                      <a:endParaRPr sz="1200" b="1" dirty="0">
                        <a:solidFill>
                          <a:srgbClr val="434343"/>
                        </a:solidFill>
                        <a:sym typeface="Arial"/>
                      </a:endParaRPr>
                    </a:p>
                  </a:txBody>
                  <a:tcPr marL="9525" marR="9525" marT="9525" marB="9525" anchor="ctr" horzOverflow="overflow"/>
                </a:tc>
                <a:extLst>
                  <a:ext uri="{0D108BD9-81ED-4DB2-BD59-A6C34878D82A}">
                    <a16:rowId xmlns:a16="http://schemas.microsoft.com/office/drawing/2014/main" val="10002"/>
                  </a:ext>
                </a:extLst>
              </a:tr>
              <a:tr h="203200">
                <a:tc>
                  <a:txBody>
                    <a:bodyPr/>
                    <a:lstStyle/>
                    <a:p>
                      <a:pPr>
                        <a:defRPr sz="1800" b="0">
                          <a:solidFill>
                            <a:srgbClr val="000000"/>
                          </a:solidFill>
                        </a:defRPr>
                      </a:pPr>
                      <a:r>
                        <a:rPr sz="1200" b="1">
                          <a:solidFill>
                            <a:srgbClr val="434343"/>
                          </a:solidFill>
                          <a:sym typeface="Arial"/>
                        </a:rPr>
                        <a:t>III</a:t>
                      </a:r>
                    </a:p>
                  </a:txBody>
                  <a:tcPr marL="9525" marR="9525" marT="9525" marB="9525" anchor="ctr" horzOverflow="overflow"/>
                </a:tc>
                <a:tc>
                  <a:txBody>
                    <a:bodyPr/>
                    <a:lstStyle/>
                    <a:p>
                      <a:pPr>
                        <a:defRPr sz="1800" b="0">
                          <a:solidFill>
                            <a:srgbClr val="000000"/>
                          </a:solidFill>
                        </a:defRPr>
                      </a:pPr>
                      <a:r>
                        <a:rPr lang="en-US" sz="1200" b="1" dirty="0">
                          <a:solidFill>
                            <a:srgbClr val="434343"/>
                          </a:solidFill>
                          <a:sym typeface="Arial"/>
                        </a:rPr>
                        <a:t>70</a:t>
                      </a:r>
                      <a:endParaRPr sz="1200" b="1" dirty="0">
                        <a:solidFill>
                          <a:srgbClr val="434343"/>
                        </a:solidFill>
                        <a:sym typeface="Arial"/>
                      </a:endParaRPr>
                    </a:p>
                  </a:txBody>
                  <a:tcPr marL="9525" marR="9525" marT="9525" marB="9525" anchor="ctr" horzOverflow="overflow"/>
                </a:tc>
                <a:tc>
                  <a:txBody>
                    <a:bodyPr/>
                    <a:lstStyle/>
                    <a:p>
                      <a:pPr>
                        <a:defRPr sz="1800" b="0">
                          <a:solidFill>
                            <a:srgbClr val="000000"/>
                          </a:solidFill>
                        </a:defRPr>
                      </a:pPr>
                      <a:r>
                        <a:rPr lang="en-US" sz="1200" b="1" dirty="0">
                          <a:solidFill>
                            <a:srgbClr val="434343"/>
                          </a:solidFill>
                          <a:sym typeface="Arial"/>
                        </a:rPr>
                        <a:t>43</a:t>
                      </a:r>
                      <a:endParaRPr sz="1200" b="1" dirty="0">
                        <a:solidFill>
                          <a:srgbClr val="434343"/>
                        </a:solidFill>
                        <a:sym typeface="Arial"/>
                      </a:endParaRPr>
                    </a:p>
                  </a:txBody>
                  <a:tcPr marL="9525" marR="9525" marT="9525" marB="9525" anchor="ctr" horzOverflow="overflow"/>
                </a:tc>
                <a:extLst>
                  <a:ext uri="{0D108BD9-81ED-4DB2-BD59-A6C34878D82A}">
                    <a16:rowId xmlns:a16="http://schemas.microsoft.com/office/drawing/2014/main" val="10003"/>
                  </a:ext>
                </a:extLst>
              </a:tr>
              <a:tr h="203200">
                <a:tc>
                  <a:txBody>
                    <a:bodyPr/>
                    <a:lstStyle/>
                    <a:p>
                      <a:pPr>
                        <a:defRPr sz="1200" b="0">
                          <a:solidFill>
                            <a:srgbClr val="000000"/>
                          </a:solidFill>
                          <a:latin typeface="Calibri"/>
                          <a:ea typeface="Calibri"/>
                          <a:cs typeface="Calibri"/>
                          <a:sym typeface="Calibri"/>
                        </a:defRPr>
                      </a:pPr>
                      <a:endParaRPr/>
                    </a:p>
                  </a:txBody>
                  <a:tcPr marL="9525" marR="9525" marT="9525" marB="9525" anchor="ctr" horzOverflow="overflow"/>
                </a:tc>
                <a:tc>
                  <a:txBody>
                    <a:bodyPr/>
                    <a:lstStyle/>
                    <a:p>
                      <a:pPr>
                        <a:defRPr sz="1200" b="0">
                          <a:solidFill>
                            <a:srgbClr val="000000"/>
                          </a:solidFill>
                          <a:latin typeface="Calibri"/>
                          <a:ea typeface="Calibri"/>
                          <a:cs typeface="Calibri"/>
                          <a:sym typeface="Calibri"/>
                        </a:defRPr>
                      </a:pPr>
                      <a:endParaRPr/>
                    </a:p>
                  </a:txBody>
                  <a:tcPr marL="9525" marR="9525" marT="9525" marB="9525" anchor="ctr" horzOverflow="overflow"/>
                </a:tc>
                <a:tc>
                  <a:txBody>
                    <a:bodyPr/>
                    <a:lstStyle/>
                    <a:p>
                      <a:pPr>
                        <a:defRPr sz="1200" b="0">
                          <a:solidFill>
                            <a:srgbClr val="000000"/>
                          </a:solidFill>
                          <a:latin typeface="Calibri"/>
                          <a:ea typeface="Calibri"/>
                          <a:cs typeface="Calibri"/>
                          <a:sym typeface="Calibri"/>
                        </a:defRPr>
                      </a:pPr>
                      <a:endParaRPr/>
                    </a:p>
                  </a:txBody>
                  <a:tcPr marL="9525" marR="9525" marT="9525" marB="9525" anchor="ctr" horzOverflow="overflow"/>
                </a:tc>
                <a:extLst>
                  <a:ext uri="{0D108BD9-81ED-4DB2-BD59-A6C34878D82A}">
                    <a16:rowId xmlns:a16="http://schemas.microsoft.com/office/drawing/2014/main" val="10004"/>
                  </a:ext>
                </a:extLst>
              </a:tr>
              <a:tr h="203200">
                <a:tc>
                  <a:txBody>
                    <a:bodyPr/>
                    <a:lstStyle/>
                    <a:p>
                      <a:pPr>
                        <a:defRPr sz="1200" b="0">
                          <a:solidFill>
                            <a:srgbClr val="000000"/>
                          </a:solidFill>
                          <a:latin typeface="Calibri"/>
                          <a:ea typeface="Calibri"/>
                          <a:cs typeface="Calibri"/>
                          <a:sym typeface="Calibri"/>
                        </a:defRPr>
                      </a:pPr>
                      <a:endParaRPr/>
                    </a:p>
                  </a:txBody>
                  <a:tcPr marL="9525" marR="9525" marT="9525" marB="9525" anchor="ctr" horzOverflow="overflow"/>
                </a:tc>
                <a:tc>
                  <a:txBody>
                    <a:bodyPr/>
                    <a:lstStyle/>
                    <a:p>
                      <a:pPr>
                        <a:defRPr sz="1200" b="0">
                          <a:solidFill>
                            <a:srgbClr val="000000"/>
                          </a:solidFill>
                          <a:latin typeface="Calibri"/>
                          <a:ea typeface="Calibri"/>
                          <a:cs typeface="Calibri"/>
                          <a:sym typeface="Calibri"/>
                        </a:defRPr>
                      </a:pPr>
                      <a:endParaRPr/>
                    </a:p>
                  </a:txBody>
                  <a:tcPr marL="9525" marR="9525" marT="9525" marB="9525" anchor="ctr" horzOverflow="overflow"/>
                </a:tc>
                <a:tc>
                  <a:txBody>
                    <a:bodyPr/>
                    <a:lstStyle/>
                    <a:p>
                      <a:pPr>
                        <a:defRPr sz="1200" b="0">
                          <a:solidFill>
                            <a:srgbClr val="000000"/>
                          </a:solidFill>
                          <a:latin typeface="Calibri"/>
                          <a:ea typeface="Calibri"/>
                          <a:cs typeface="Calibri"/>
                          <a:sym typeface="Calibri"/>
                        </a:defRPr>
                      </a:pPr>
                      <a:endParaRPr/>
                    </a:p>
                  </a:txBody>
                  <a:tcPr marL="9525" marR="9525" marT="9525" marB="9525" anchor="ctr" horzOverflow="overflow"/>
                </a:tc>
                <a:extLst>
                  <a:ext uri="{0D108BD9-81ED-4DB2-BD59-A6C34878D82A}">
                    <a16:rowId xmlns:a16="http://schemas.microsoft.com/office/drawing/2014/main" val="10005"/>
                  </a:ext>
                </a:extLst>
              </a:tr>
              <a:tr h="203200">
                <a:tc>
                  <a:txBody>
                    <a:bodyPr/>
                    <a:lstStyle/>
                    <a:p>
                      <a:pPr>
                        <a:defRPr sz="1800" b="0">
                          <a:solidFill>
                            <a:srgbClr val="000000"/>
                          </a:solidFill>
                        </a:defRPr>
                      </a:pPr>
                      <a:r>
                        <a:rPr sz="1200" b="1">
                          <a:solidFill>
                            <a:srgbClr val="434343"/>
                          </a:solidFill>
                          <a:sym typeface="Arial"/>
                        </a:rPr>
                        <a:t>स्नातकोत्तर (हिंदी)</a:t>
                      </a:r>
                    </a:p>
                  </a:txBody>
                  <a:tcPr marL="9525" marR="9525" marT="9525" marB="9525" anchor="ctr" horzOverflow="overflow"/>
                </a:tc>
                <a:tc>
                  <a:txBody>
                    <a:bodyPr/>
                    <a:lstStyle/>
                    <a:p>
                      <a:pPr>
                        <a:defRPr sz="1800" b="0">
                          <a:solidFill>
                            <a:srgbClr val="000000"/>
                          </a:solidFill>
                        </a:defRPr>
                      </a:pPr>
                      <a:r>
                        <a:rPr sz="1200" b="1">
                          <a:solidFill>
                            <a:srgbClr val="434343"/>
                          </a:solidFill>
                          <a:sym typeface="Arial"/>
                        </a:rPr>
                        <a:t>2023-24</a:t>
                      </a:r>
                    </a:p>
                  </a:txBody>
                  <a:tcPr marL="9525" marR="9525" marT="9525" marB="9525" anchor="ctr" horzOverflow="overflow"/>
                </a:tc>
                <a:tc>
                  <a:txBody>
                    <a:bodyPr/>
                    <a:lstStyle/>
                    <a:p>
                      <a:pPr>
                        <a:defRPr sz="1800" b="0">
                          <a:solidFill>
                            <a:srgbClr val="000000"/>
                          </a:solidFill>
                        </a:defRPr>
                      </a:pPr>
                      <a:r>
                        <a:rPr sz="1200" b="1">
                          <a:solidFill>
                            <a:srgbClr val="434343"/>
                          </a:solidFill>
                          <a:sym typeface="Arial"/>
                        </a:rPr>
                        <a:t>2024-25</a:t>
                      </a:r>
                    </a:p>
                  </a:txBody>
                  <a:tcPr marL="9525" marR="9525" marT="9525" marB="9525" anchor="ctr" horzOverflow="overflow"/>
                </a:tc>
                <a:extLst>
                  <a:ext uri="{0D108BD9-81ED-4DB2-BD59-A6C34878D82A}">
                    <a16:rowId xmlns:a16="http://schemas.microsoft.com/office/drawing/2014/main" val="10006"/>
                  </a:ext>
                </a:extLst>
              </a:tr>
              <a:tr h="203200">
                <a:tc>
                  <a:txBody>
                    <a:bodyPr/>
                    <a:lstStyle/>
                    <a:p>
                      <a:pPr>
                        <a:defRPr sz="1200" b="0">
                          <a:solidFill>
                            <a:srgbClr val="000000"/>
                          </a:solidFill>
                          <a:latin typeface="Calibri"/>
                          <a:ea typeface="Calibri"/>
                          <a:cs typeface="Calibri"/>
                          <a:sym typeface="Calibri"/>
                        </a:defRPr>
                      </a:pPr>
                      <a:endParaRPr/>
                    </a:p>
                  </a:txBody>
                  <a:tcPr marL="9525" marR="9525" marT="9525" marB="9525" anchor="ctr" horzOverflow="overflow"/>
                </a:tc>
                <a:tc>
                  <a:txBody>
                    <a:bodyPr/>
                    <a:lstStyle/>
                    <a:p>
                      <a:pPr>
                        <a:defRPr sz="1800" b="0">
                          <a:solidFill>
                            <a:srgbClr val="000000"/>
                          </a:solidFill>
                        </a:defRPr>
                      </a:pPr>
                      <a:r>
                        <a:rPr sz="1200" b="1" dirty="0">
                          <a:solidFill>
                            <a:srgbClr val="434343"/>
                          </a:solidFill>
                          <a:sym typeface="Arial"/>
                        </a:rPr>
                        <a:t>1</a:t>
                      </a:r>
                      <a:r>
                        <a:rPr lang="en-US" sz="1200" b="1" dirty="0">
                          <a:solidFill>
                            <a:srgbClr val="434343"/>
                          </a:solidFill>
                          <a:sym typeface="Arial"/>
                        </a:rPr>
                        <a:t>1</a:t>
                      </a:r>
                      <a:endParaRPr sz="1200" b="1" dirty="0">
                        <a:solidFill>
                          <a:srgbClr val="434343"/>
                        </a:solidFill>
                        <a:sym typeface="Arial"/>
                      </a:endParaRPr>
                    </a:p>
                  </a:txBody>
                  <a:tcPr marL="9525" marR="9525" marT="9525" marB="9525" anchor="ctr" horzOverflow="overflow"/>
                </a:tc>
                <a:tc>
                  <a:txBody>
                    <a:bodyPr/>
                    <a:lstStyle/>
                    <a:p>
                      <a:pPr>
                        <a:defRPr sz="1800" b="0">
                          <a:solidFill>
                            <a:srgbClr val="000000"/>
                          </a:solidFill>
                        </a:defRPr>
                      </a:pPr>
                      <a:r>
                        <a:rPr sz="1200" b="1" dirty="0">
                          <a:solidFill>
                            <a:srgbClr val="434343"/>
                          </a:solidFill>
                          <a:sym typeface="Arial"/>
                        </a:rPr>
                        <a:t>1</a:t>
                      </a:r>
                      <a:r>
                        <a:rPr lang="en-US" sz="1200" b="1" dirty="0">
                          <a:solidFill>
                            <a:srgbClr val="434343"/>
                          </a:solidFill>
                          <a:sym typeface="Arial"/>
                        </a:rPr>
                        <a:t>1</a:t>
                      </a:r>
                      <a:endParaRPr sz="1200" b="1" dirty="0">
                        <a:solidFill>
                          <a:srgbClr val="434343"/>
                        </a:solidFill>
                        <a:sym typeface="Arial"/>
                      </a:endParaRPr>
                    </a:p>
                  </a:txBody>
                  <a:tcPr marL="9525" marR="9525" marT="9525" marB="9525" anchor="ctr" horzOverflow="overflow"/>
                </a:tc>
                <a:extLst>
                  <a:ext uri="{0D108BD9-81ED-4DB2-BD59-A6C34878D82A}">
                    <a16:rowId xmlns:a16="http://schemas.microsoft.com/office/drawing/2014/main" val="10007"/>
                  </a:ext>
                </a:extLst>
              </a:tr>
            </a:tbl>
          </a:graphicData>
        </a:graphic>
      </p:graphicFrame>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60321-F7B9-CF38-6761-8DF109325C3A}"/>
              </a:ext>
            </a:extLst>
          </p:cNvPr>
          <p:cNvSpPr>
            <a:spLocks noGrp="1"/>
          </p:cNvSpPr>
          <p:nvPr>
            <p:ph type="title"/>
          </p:nvPr>
        </p:nvSpPr>
        <p:spPr/>
        <p:txBody>
          <a:bodyPr>
            <a:normAutofit/>
          </a:bodyPr>
          <a:lstStyle/>
          <a:p>
            <a:r>
              <a:rPr lang="en-US" sz="1600" dirty="0"/>
              <a:t>Srijan Activities</a:t>
            </a:r>
            <a:endParaRPr lang="en-IN" sz="1600" dirty="0"/>
          </a:p>
        </p:txBody>
      </p:sp>
      <p:sp>
        <p:nvSpPr>
          <p:cNvPr id="3" name="Text Placeholder 2">
            <a:extLst>
              <a:ext uri="{FF2B5EF4-FFF2-40B4-BE49-F238E27FC236}">
                <a16:creationId xmlns:a16="http://schemas.microsoft.com/office/drawing/2014/main" id="{7E3DE06F-5238-959C-5058-3B9E5BBFB324}"/>
              </a:ext>
            </a:extLst>
          </p:cNvPr>
          <p:cNvSpPr>
            <a:spLocks noGrp="1"/>
          </p:cNvSpPr>
          <p:nvPr>
            <p:ph type="body" sz="half" idx="1"/>
          </p:nvPr>
        </p:nvSpPr>
        <p:spPr/>
        <p:txBody>
          <a:bodyPr/>
          <a:lstStyle/>
          <a:p>
            <a:endParaRPr lang="en-IN"/>
          </a:p>
        </p:txBody>
      </p:sp>
      <p:sp>
        <p:nvSpPr>
          <p:cNvPr id="4" name="Text Placeholder 3">
            <a:extLst>
              <a:ext uri="{FF2B5EF4-FFF2-40B4-BE49-F238E27FC236}">
                <a16:creationId xmlns:a16="http://schemas.microsoft.com/office/drawing/2014/main" id="{1AE75CC3-E6E7-7DDD-BE67-8AC57C70A62C}"/>
              </a:ext>
            </a:extLst>
          </p:cNvPr>
          <p:cNvSpPr>
            <a:spLocks noGrp="1"/>
          </p:cNvSpPr>
          <p:nvPr>
            <p:ph type="body" sz="half" idx="21"/>
          </p:nvPr>
        </p:nvSpPr>
        <p:spPr/>
        <p:txBody>
          <a:bodyPr/>
          <a:lstStyle/>
          <a:p>
            <a:endParaRPr lang="en-IN" dirty="0"/>
          </a:p>
        </p:txBody>
      </p:sp>
      <p:pic>
        <p:nvPicPr>
          <p:cNvPr id="10" name="Picture 9">
            <a:extLst>
              <a:ext uri="{FF2B5EF4-FFF2-40B4-BE49-F238E27FC236}">
                <a16:creationId xmlns:a16="http://schemas.microsoft.com/office/drawing/2014/main" id="{8EF845F8-FD9A-DABB-1CED-B66A8A6EDF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931" y="534708"/>
            <a:ext cx="4052944" cy="4273957"/>
          </a:xfrm>
          <a:prstGeom prst="rect">
            <a:avLst/>
          </a:prstGeom>
        </p:spPr>
      </p:pic>
      <p:pic>
        <p:nvPicPr>
          <p:cNvPr id="12" name="Picture 11">
            <a:extLst>
              <a:ext uri="{FF2B5EF4-FFF2-40B4-BE49-F238E27FC236}">
                <a16:creationId xmlns:a16="http://schemas.microsoft.com/office/drawing/2014/main" id="{9AADBA12-2000-7306-9AF3-58989C34B3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1" y="534710"/>
            <a:ext cx="4206240" cy="4273958"/>
          </a:xfrm>
          <a:prstGeom prst="rect">
            <a:avLst/>
          </a:prstGeom>
        </p:spPr>
      </p:pic>
    </p:spTree>
    <p:extLst>
      <p:ext uri="{BB962C8B-B14F-4D97-AF65-F5344CB8AC3E}">
        <p14:creationId xmlns:p14="http://schemas.microsoft.com/office/powerpoint/2010/main" val="197495455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60321-F7B9-CF38-6761-8DF109325C3A}"/>
              </a:ext>
            </a:extLst>
          </p:cNvPr>
          <p:cNvSpPr>
            <a:spLocks noGrp="1"/>
          </p:cNvSpPr>
          <p:nvPr>
            <p:ph type="title"/>
          </p:nvPr>
        </p:nvSpPr>
        <p:spPr/>
        <p:txBody>
          <a:bodyPr>
            <a:normAutofit/>
          </a:bodyPr>
          <a:lstStyle/>
          <a:p>
            <a:r>
              <a:rPr lang="en-US" sz="1600" dirty="0"/>
              <a:t>Srijan Activities</a:t>
            </a:r>
            <a:endParaRPr lang="en-IN" sz="1600" dirty="0"/>
          </a:p>
        </p:txBody>
      </p:sp>
      <p:sp>
        <p:nvSpPr>
          <p:cNvPr id="3" name="Text Placeholder 2">
            <a:extLst>
              <a:ext uri="{FF2B5EF4-FFF2-40B4-BE49-F238E27FC236}">
                <a16:creationId xmlns:a16="http://schemas.microsoft.com/office/drawing/2014/main" id="{7E3DE06F-5238-959C-5058-3B9E5BBFB324}"/>
              </a:ext>
            </a:extLst>
          </p:cNvPr>
          <p:cNvSpPr>
            <a:spLocks noGrp="1"/>
          </p:cNvSpPr>
          <p:nvPr>
            <p:ph type="body" sz="half" idx="1"/>
          </p:nvPr>
        </p:nvSpPr>
        <p:spPr/>
        <p:txBody>
          <a:bodyPr/>
          <a:lstStyle/>
          <a:p>
            <a:endParaRPr lang="en-IN" dirty="0"/>
          </a:p>
        </p:txBody>
      </p:sp>
      <p:sp>
        <p:nvSpPr>
          <p:cNvPr id="4" name="Text Placeholder 3">
            <a:extLst>
              <a:ext uri="{FF2B5EF4-FFF2-40B4-BE49-F238E27FC236}">
                <a16:creationId xmlns:a16="http://schemas.microsoft.com/office/drawing/2014/main" id="{1AE75CC3-E6E7-7DDD-BE67-8AC57C70A62C}"/>
              </a:ext>
            </a:extLst>
          </p:cNvPr>
          <p:cNvSpPr>
            <a:spLocks noGrp="1"/>
          </p:cNvSpPr>
          <p:nvPr>
            <p:ph type="body" sz="half" idx="21"/>
          </p:nvPr>
        </p:nvSpPr>
        <p:spPr/>
        <p:txBody>
          <a:bodyPr/>
          <a:lstStyle/>
          <a:p>
            <a:endParaRPr lang="en-IN" dirty="0"/>
          </a:p>
        </p:txBody>
      </p:sp>
      <p:pic>
        <p:nvPicPr>
          <p:cNvPr id="6" name="Picture 5">
            <a:extLst>
              <a:ext uri="{FF2B5EF4-FFF2-40B4-BE49-F238E27FC236}">
                <a16:creationId xmlns:a16="http://schemas.microsoft.com/office/drawing/2014/main" id="{15DCEEFB-2474-B784-7E0E-25E73CCD52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703" y="338309"/>
            <a:ext cx="2741210" cy="4481117"/>
          </a:xfrm>
          <a:prstGeom prst="rect">
            <a:avLst/>
          </a:prstGeom>
        </p:spPr>
      </p:pic>
      <p:pic>
        <p:nvPicPr>
          <p:cNvPr id="8" name="Picture 7">
            <a:extLst>
              <a:ext uri="{FF2B5EF4-FFF2-40B4-BE49-F238E27FC236}">
                <a16:creationId xmlns:a16="http://schemas.microsoft.com/office/drawing/2014/main" id="{183473A5-9777-A759-236E-C6E88CDDCB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5527" y="338309"/>
            <a:ext cx="2944999" cy="2233441"/>
          </a:xfrm>
          <a:prstGeom prst="rect">
            <a:avLst/>
          </a:prstGeom>
        </p:spPr>
      </p:pic>
      <p:pic>
        <p:nvPicPr>
          <p:cNvPr id="11" name="Picture 10">
            <a:extLst>
              <a:ext uri="{FF2B5EF4-FFF2-40B4-BE49-F238E27FC236}">
                <a16:creationId xmlns:a16="http://schemas.microsoft.com/office/drawing/2014/main" id="{7BD104FE-87E9-FDFD-653F-B2AA356430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0526" y="324075"/>
            <a:ext cx="2660699" cy="2247676"/>
          </a:xfrm>
          <a:prstGeom prst="rect">
            <a:avLst/>
          </a:prstGeom>
        </p:spPr>
      </p:pic>
      <p:pic>
        <p:nvPicPr>
          <p:cNvPr id="14" name="Picture 13">
            <a:extLst>
              <a:ext uri="{FF2B5EF4-FFF2-40B4-BE49-F238E27FC236}">
                <a16:creationId xmlns:a16="http://schemas.microsoft.com/office/drawing/2014/main" id="{EB391086-07EF-CB1A-7025-55BD20545E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5528" y="2585984"/>
            <a:ext cx="2964859" cy="2233441"/>
          </a:xfrm>
          <a:prstGeom prst="rect">
            <a:avLst/>
          </a:prstGeom>
        </p:spPr>
      </p:pic>
      <p:pic>
        <p:nvPicPr>
          <p:cNvPr id="16" name="Picture 15">
            <a:extLst>
              <a:ext uri="{FF2B5EF4-FFF2-40B4-BE49-F238E27FC236}">
                <a16:creationId xmlns:a16="http://schemas.microsoft.com/office/drawing/2014/main" id="{DD50BA4E-BA22-0DBC-7DF5-2A8E6B52C2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40388" y="2571750"/>
            <a:ext cx="2620928" cy="2247676"/>
          </a:xfrm>
          <a:prstGeom prst="rect">
            <a:avLst/>
          </a:prstGeom>
        </p:spPr>
      </p:pic>
    </p:spTree>
    <p:extLst>
      <p:ext uri="{BB962C8B-B14F-4D97-AF65-F5344CB8AC3E}">
        <p14:creationId xmlns:p14="http://schemas.microsoft.com/office/powerpoint/2010/main" val="3324455623"/>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9" name="Diagram 4"/>
          <p:cNvGrpSpPr/>
          <p:nvPr/>
        </p:nvGrpSpPr>
        <p:grpSpPr>
          <a:xfrm>
            <a:off x="2651125" y="856778"/>
            <a:ext cx="3975101" cy="3975101"/>
            <a:chOff x="0" y="0"/>
            <a:chExt cx="3975100" cy="3975100"/>
          </a:xfrm>
        </p:grpSpPr>
        <p:sp>
          <p:nvSpPr>
            <p:cNvPr id="576" name="Shape"/>
            <p:cNvSpPr/>
            <p:nvPr/>
          </p:nvSpPr>
          <p:spPr>
            <a:xfrm>
              <a:off x="0" y="0"/>
              <a:ext cx="3975101" cy="39751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 y="9936"/>
                  </a:lnTo>
                  <a:lnTo>
                    <a:pt x="1080" y="10584"/>
                  </a:lnTo>
                  <a:lnTo>
                    <a:pt x="10584" y="10584"/>
                  </a:lnTo>
                  <a:lnTo>
                    <a:pt x="10584" y="1080"/>
                  </a:lnTo>
                  <a:lnTo>
                    <a:pt x="9936" y="1080"/>
                  </a:lnTo>
                  <a:lnTo>
                    <a:pt x="10800" y="0"/>
                  </a:lnTo>
                  <a:lnTo>
                    <a:pt x="11664" y="1080"/>
                  </a:lnTo>
                  <a:lnTo>
                    <a:pt x="11016" y="1080"/>
                  </a:lnTo>
                  <a:lnTo>
                    <a:pt x="11016" y="10584"/>
                  </a:lnTo>
                  <a:lnTo>
                    <a:pt x="20520" y="10584"/>
                  </a:lnTo>
                  <a:lnTo>
                    <a:pt x="20520" y="9936"/>
                  </a:lnTo>
                  <a:lnTo>
                    <a:pt x="21600" y="10800"/>
                  </a:lnTo>
                  <a:lnTo>
                    <a:pt x="20520" y="11664"/>
                  </a:lnTo>
                  <a:lnTo>
                    <a:pt x="20520" y="11016"/>
                  </a:lnTo>
                  <a:lnTo>
                    <a:pt x="11016" y="11016"/>
                  </a:lnTo>
                  <a:lnTo>
                    <a:pt x="11016" y="20520"/>
                  </a:lnTo>
                  <a:lnTo>
                    <a:pt x="11664" y="20520"/>
                  </a:lnTo>
                  <a:lnTo>
                    <a:pt x="10800" y="21600"/>
                  </a:lnTo>
                  <a:lnTo>
                    <a:pt x="9936" y="20520"/>
                  </a:lnTo>
                  <a:lnTo>
                    <a:pt x="10584" y="20520"/>
                  </a:lnTo>
                  <a:lnTo>
                    <a:pt x="10584" y="11016"/>
                  </a:lnTo>
                  <a:lnTo>
                    <a:pt x="1080" y="11016"/>
                  </a:lnTo>
                  <a:lnTo>
                    <a:pt x="1080" y="11664"/>
                  </a:lnTo>
                  <a:close/>
                </a:path>
              </a:pathLst>
            </a:custGeom>
            <a:solidFill>
              <a:srgbClr val="FFDECA"/>
            </a:solidFill>
            <a:ln w="12700" cap="flat">
              <a:noFill/>
              <a:miter lim="400000"/>
            </a:ln>
            <a:effectLst/>
          </p:spPr>
          <p:txBody>
            <a:bodyPr wrap="square" lIns="45718" tIns="45718" rIns="45718" bIns="45718" numCol="1" anchor="t">
              <a:noAutofit/>
            </a:bodyPr>
            <a:lstStyle/>
            <a:p>
              <a:endParaRPr/>
            </a:p>
          </p:txBody>
        </p:sp>
        <p:grpSp>
          <p:nvGrpSpPr>
            <p:cNvPr id="579" name="Group"/>
            <p:cNvGrpSpPr/>
            <p:nvPr/>
          </p:nvGrpSpPr>
          <p:grpSpPr>
            <a:xfrm>
              <a:off x="258381" y="258381"/>
              <a:ext cx="1590041" cy="1590040"/>
              <a:chOff x="0" y="0"/>
              <a:chExt cx="1590039" cy="1590039"/>
            </a:xfrm>
          </p:grpSpPr>
          <p:sp>
            <p:nvSpPr>
              <p:cNvPr id="577" name="Rounded Rectangle"/>
              <p:cNvSpPr/>
              <p:nvPr/>
            </p:nvSpPr>
            <p:spPr>
              <a:xfrm>
                <a:off x="0" y="0"/>
                <a:ext cx="1590040" cy="1590040"/>
              </a:xfrm>
              <a:prstGeom prst="roundRect">
                <a:avLst>
                  <a:gd name="adj" fmla="val 16667"/>
                </a:avLst>
              </a:prstGeom>
              <a:solidFill>
                <a:schemeClr val="accent1"/>
              </a:solidFill>
              <a:ln w="25400" cap="flat">
                <a:solidFill>
                  <a:schemeClr val="accent1"/>
                </a:solidFill>
                <a:prstDash val="solid"/>
                <a:round/>
              </a:ln>
              <a:effectLst/>
            </p:spPr>
            <p:txBody>
              <a:bodyPr wrap="square" lIns="45718" tIns="45718" rIns="45718" bIns="45718" numCol="1" anchor="ctr">
                <a:noAutofit/>
              </a:bodyPr>
              <a:lstStyle/>
              <a:p>
                <a:pPr algn="ctr" defTabSz="889000">
                  <a:lnSpc>
                    <a:spcPct val="90000"/>
                  </a:lnSpc>
                  <a:spcBef>
                    <a:spcPts val="500"/>
                  </a:spcBef>
                  <a:defRPr>
                    <a:solidFill>
                      <a:schemeClr val="accent1"/>
                    </a:solidFill>
                  </a:defRPr>
                </a:pPr>
                <a:endParaRPr/>
              </a:p>
            </p:txBody>
          </p:sp>
          <p:sp>
            <p:nvSpPr>
              <p:cNvPr id="578" name="बनारस हिंदू विश्वविद्यालय"/>
              <p:cNvSpPr txBox="1"/>
              <p:nvPr/>
            </p:nvSpPr>
            <p:spPr>
              <a:xfrm>
                <a:off x="77619" y="368300"/>
                <a:ext cx="1434802" cy="8534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ctr">
                <a:spAutoFit/>
              </a:bodyPr>
              <a:lstStyle>
                <a:lvl1pPr algn="ctr" defTabSz="889000">
                  <a:lnSpc>
                    <a:spcPct val="90000"/>
                  </a:lnSpc>
                  <a:spcBef>
                    <a:spcPts val="800"/>
                  </a:spcBef>
                  <a:defRPr sz="2000"/>
                </a:lvl1pPr>
              </a:lstStyle>
              <a:p>
                <a:r>
                  <a:t>बनारस हिंदू विश्वविद्यालय  </a:t>
                </a:r>
              </a:p>
            </p:txBody>
          </p:sp>
        </p:grpSp>
        <p:grpSp>
          <p:nvGrpSpPr>
            <p:cNvPr id="582" name="Group"/>
            <p:cNvGrpSpPr/>
            <p:nvPr/>
          </p:nvGrpSpPr>
          <p:grpSpPr>
            <a:xfrm>
              <a:off x="2126679" y="258381"/>
              <a:ext cx="1590040" cy="1590040"/>
              <a:chOff x="0" y="0"/>
              <a:chExt cx="1590039" cy="1590039"/>
            </a:xfrm>
          </p:grpSpPr>
          <p:sp>
            <p:nvSpPr>
              <p:cNvPr id="580" name="Rounded Rectangle"/>
              <p:cNvSpPr/>
              <p:nvPr/>
            </p:nvSpPr>
            <p:spPr>
              <a:xfrm>
                <a:off x="0" y="0"/>
                <a:ext cx="1590040" cy="1590040"/>
              </a:xfrm>
              <a:prstGeom prst="roundRect">
                <a:avLst>
                  <a:gd name="adj" fmla="val 16667"/>
                </a:avLst>
              </a:prstGeom>
              <a:solidFill>
                <a:schemeClr val="accent1"/>
              </a:solidFill>
              <a:ln w="25400" cap="flat">
                <a:solidFill>
                  <a:schemeClr val="accent1"/>
                </a:solidFill>
                <a:prstDash val="solid"/>
                <a:round/>
              </a:ln>
              <a:effectLst/>
            </p:spPr>
            <p:txBody>
              <a:bodyPr wrap="square" lIns="45718" tIns="45718" rIns="45718" bIns="45718" numCol="1" anchor="ctr">
                <a:noAutofit/>
              </a:bodyPr>
              <a:lstStyle/>
              <a:p>
                <a:pPr algn="ctr" defTabSz="889000">
                  <a:lnSpc>
                    <a:spcPct val="90000"/>
                  </a:lnSpc>
                  <a:spcBef>
                    <a:spcPts val="500"/>
                  </a:spcBef>
                  <a:defRPr>
                    <a:solidFill>
                      <a:schemeClr val="accent1"/>
                    </a:solidFill>
                  </a:defRPr>
                </a:pPr>
                <a:endParaRPr/>
              </a:p>
            </p:txBody>
          </p:sp>
          <p:sp>
            <p:nvSpPr>
              <p:cNvPr id="581" name="चौधरी चरण सिंह विश्वविद्यालय"/>
              <p:cNvSpPr txBox="1"/>
              <p:nvPr/>
            </p:nvSpPr>
            <p:spPr>
              <a:xfrm>
                <a:off x="77618" y="195580"/>
                <a:ext cx="1434803" cy="119888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ctr">
                <a:spAutoFit/>
              </a:bodyPr>
              <a:lstStyle>
                <a:lvl1pPr algn="ctr" defTabSz="889000">
                  <a:lnSpc>
                    <a:spcPct val="90000"/>
                  </a:lnSpc>
                  <a:spcBef>
                    <a:spcPts val="800"/>
                  </a:spcBef>
                  <a:defRPr sz="2000"/>
                </a:lvl1pPr>
              </a:lstStyle>
              <a:p>
                <a:r>
                  <a:t>चौधरी चरण सिंह विश्वविद्यालय </a:t>
                </a:r>
              </a:p>
            </p:txBody>
          </p:sp>
        </p:grpSp>
        <p:grpSp>
          <p:nvGrpSpPr>
            <p:cNvPr id="585" name="Group"/>
            <p:cNvGrpSpPr/>
            <p:nvPr/>
          </p:nvGrpSpPr>
          <p:grpSpPr>
            <a:xfrm>
              <a:off x="258381" y="2126677"/>
              <a:ext cx="1590041" cy="1590041"/>
              <a:chOff x="0" y="0"/>
              <a:chExt cx="1590039" cy="1590039"/>
            </a:xfrm>
          </p:grpSpPr>
          <p:sp>
            <p:nvSpPr>
              <p:cNvPr id="583" name="Rounded Rectangle"/>
              <p:cNvSpPr/>
              <p:nvPr/>
            </p:nvSpPr>
            <p:spPr>
              <a:xfrm>
                <a:off x="0" y="0"/>
                <a:ext cx="1590040" cy="1590040"/>
              </a:xfrm>
              <a:prstGeom prst="roundRect">
                <a:avLst>
                  <a:gd name="adj" fmla="val 16667"/>
                </a:avLst>
              </a:prstGeom>
              <a:solidFill>
                <a:schemeClr val="accent1"/>
              </a:solidFill>
              <a:ln w="25400" cap="flat">
                <a:solidFill>
                  <a:schemeClr val="accent1"/>
                </a:solidFill>
                <a:prstDash val="solid"/>
                <a:round/>
              </a:ln>
              <a:effectLst/>
            </p:spPr>
            <p:txBody>
              <a:bodyPr wrap="square" lIns="45718" tIns="45718" rIns="45718" bIns="45718" numCol="1" anchor="ctr">
                <a:noAutofit/>
              </a:bodyPr>
              <a:lstStyle/>
              <a:p>
                <a:pPr algn="ctr" defTabSz="889000">
                  <a:lnSpc>
                    <a:spcPct val="90000"/>
                  </a:lnSpc>
                  <a:spcBef>
                    <a:spcPts val="500"/>
                  </a:spcBef>
                  <a:defRPr>
                    <a:solidFill>
                      <a:schemeClr val="accent1"/>
                    </a:solidFill>
                  </a:defRPr>
                </a:pPr>
                <a:endParaRPr/>
              </a:p>
            </p:txBody>
          </p:sp>
          <p:sp>
            <p:nvSpPr>
              <p:cNvPr id="584" name="महर्षि दयानंद विश्वविद्यालय"/>
              <p:cNvSpPr txBox="1"/>
              <p:nvPr/>
            </p:nvSpPr>
            <p:spPr>
              <a:xfrm>
                <a:off x="77619" y="368300"/>
                <a:ext cx="1434802" cy="853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ctr">
                <a:spAutoFit/>
              </a:bodyPr>
              <a:lstStyle>
                <a:lvl1pPr algn="ctr" defTabSz="889000">
                  <a:lnSpc>
                    <a:spcPct val="90000"/>
                  </a:lnSpc>
                  <a:spcBef>
                    <a:spcPts val="800"/>
                  </a:spcBef>
                  <a:defRPr sz="2000"/>
                </a:lvl1pPr>
              </a:lstStyle>
              <a:p>
                <a:r>
                  <a:t>महर्षि दयानंद विश्वविद्यालय  </a:t>
                </a:r>
              </a:p>
            </p:txBody>
          </p:sp>
        </p:grpSp>
        <p:grpSp>
          <p:nvGrpSpPr>
            <p:cNvPr id="588" name="Group"/>
            <p:cNvGrpSpPr/>
            <p:nvPr/>
          </p:nvGrpSpPr>
          <p:grpSpPr>
            <a:xfrm>
              <a:off x="2126679" y="2126677"/>
              <a:ext cx="1590040" cy="1590041"/>
              <a:chOff x="0" y="0"/>
              <a:chExt cx="1590039" cy="1590039"/>
            </a:xfrm>
          </p:grpSpPr>
          <p:sp>
            <p:nvSpPr>
              <p:cNvPr id="586" name="Rounded Rectangle"/>
              <p:cNvSpPr/>
              <p:nvPr/>
            </p:nvSpPr>
            <p:spPr>
              <a:xfrm>
                <a:off x="0" y="0"/>
                <a:ext cx="1590040" cy="1590040"/>
              </a:xfrm>
              <a:prstGeom prst="roundRect">
                <a:avLst>
                  <a:gd name="adj" fmla="val 16667"/>
                </a:avLst>
              </a:prstGeom>
              <a:solidFill>
                <a:schemeClr val="accent1"/>
              </a:solidFill>
              <a:ln w="25400" cap="flat">
                <a:solidFill>
                  <a:schemeClr val="accent1"/>
                </a:solidFill>
                <a:prstDash val="solid"/>
                <a:round/>
              </a:ln>
              <a:effectLst/>
            </p:spPr>
            <p:txBody>
              <a:bodyPr wrap="square" lIns="45718" tIns="45718" rIns="45718" bIns="45718" numCol="1" anchor="ctr">
                <a:noAutofit/>
              </a:bodyPr>
              <a:lstStyle/>
              <a:p>
                <a:pPr algn="ctr" defTabSz="889000">
                  <a:lnSpc>
                    <a:spcPct val="90000"/>
                  </a:lnSpc>
                  <a:spcBef>
                    <a:spcPts val="500"/>
                  </a:spcBef>
                  <a:defRPr>
                    <a:solidFill>
                      <a:schemeClr val="accent1"/>
                    </a:solidFill>
                  </a:defRPr>
                </a:pPr>
                <a:endParaRPr/>
              </a:p>
            </p:txBody>
          </p:sp>
          <p:sp>
            <p:nvSpPr>
              <p:cNvPr id="587" name="दिल्ली विश्वविद्यालय"/>
              <p:cNvSpPr txBox="1"/>
              <p:nvPr/>
            </p:nvSpPr>
            <p:spPr>
              <a:xfrm>
                <a:off x="77618" y="368300"/>
                <a:ext cx="1434803" cy="853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ctr">
                <a:spAutoFit/>
              </a:bodyPr>
              <a:lstStyle>
                <a:lvl1pPr algn="ctr" defTabSz="889000">
                  <a:lnSpc>
                    <a:spcPct val="90000"/>
                  </a:lnSpc>
                  <a:spcBef>
                    <a:spcPts val="800"/>
                  </a:spcBef>
                  <a:defRPr sz="2000"/>
                </a:lvl1pPr>
              </a:lstStyle>
              <a:p>
                <a:r>
                  <a:t>दिल्ली विश्वविद्यालय </a:t>
                </a:r>
              </a:p>
            </p:txBody>
          </p:sp>
        </p:grpSp>
      </p:grpSp>
      <p:grpSp>
        <p:nvGrpSpPr>
          <p:cNvPr id="594" name="Cloud 9"/>
          <p:cNvGrpSpPr/>
          <p:nvPr/>
        </p:nvGrpSpPr>
        <p:grpSpPr>
          <a:xfrm>
            <a:off x="693916" y="991730"/>
            <a:ext cx="1664316" cy="798015"/>
            <a:chOff x="0" y="0"/>
            <a:chExt cx="1664315" cy="798013"/>
          </a:xfrm>
        </p:grpSpPr>
        <p:grpSp>
          <p:nvGrpSpPr>
            <p:cNvPr id="592" name="Group"/>
            <p:cNvGrpSpPr/>
            <p:nvPr/>
          </p:nvGrpSpPr>
          <p:grpSpPr>
            <a:xfrm>
              <a:off x="-1" y="0"/>
              <a:ext cx="1664317" cy="798014"/>
              <a:chOff x="0" y="0"/>
              <a:chExt cx="1664315" cy="798013"/>
            </a:xfrm>
          </p:grpSpPr>
          <p:sp>
            <p:nvSpPr>
              <p:cNvPr id="590" name="Shape"/>
              <p:cNvSpPr/>
              <p:nvPr/>
            </p:nvSpPr>
            <p:spPr>
              <a:xfrm>
                <a:off x="0" y="0"/>
                <a:ext cx="1664316" cy="798014"/>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rgbClr val="FFFFFF"/>
              </a:solidFill>
              <a:ln w="42500" cap="flat">
                <a:solidFill>
                  <a:schemeClr val="accent1"/>
                </a:solidFill>
                <a:prstDash val="solid"/>
                <a:round/>
              </a:ln>
              <a:effectLst>
                <a:outerShdw blurRad="63500" dist="38100" dir="5400000" rotWithShape="0">
                  <a:srgbClr val="000000">
                    <a:alpha val="40000"/>
                  </a:srgbClr>
                </a:outerShdw>
              </a:effectLst>
            </p:spPr>
            <p:txBody>
              <a:bodyPr wrap="square" lIns="45718" tIns="45718" rIns="45718" bIns="45718" numCol="1" anchor="ctr">
                <a:noAutofit/>
              </a:bodyPr>
              <a:lstStyle/>
              <a:p>
                <a:pPr algn="ctr"/>
                <a:endParaRPr/>
              </a:p>
            </p:txBody>
          </p:sp>
          <p:sp>
            <p:nvSpPr>
              <p:cNvPr id="591" name="Shape"/>
              <p:cNvSpPr/>
              <p:nvPr/>
            </p:nvSpPr>
            <p:spPr>
              <a:xfrm>
                <a:off x="84510" y="40578"/>
                <a:ext cx="1525069" cy="677542"/>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42500" cap="flat">
                <a:solidFill>
                  <a:schemeClr val="accent1"/>
                </a:solidFill>
                <a:prstDash val="solid"/>
                <a:round/>
              </a:ln>
              <a:effectLst/>
            </p:spPr>
            <p:txBody>
              <a:bodyPr wrap="square" lIns="45718" tIns="45718" rIns="45718" bIns="45718" numCol="1" anchor="ctr">
                <a:noAutofit/>
              </a:bodyPr>
              <a:lstStyle/>
              <a:p>
                <a:pPr algn="ctr"/>
                <a:endParaRPr/>
              </a:p>
            </p:txBody>
          </p:sp>
        </p:grpSp>
        <p:sp>
          <p:nvSpPr>
            <p:cNvPr id="593" name="यूजीसी नेट उत्तीर्ण"/>
            <p:cNvSpPr txBox="1"/>
            <p:nvPr/>
          </p:nvSpPr>
          <p:spPr>
            <a:xfrm>
              <a:off x="251738" y="73677"/>
              <a:ext cx="1043260" cy="6070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lstStyle>
            <a:p>
              <a:r>
                <a:t>यूजीसी नेट उत्तीर्ण</a:t>
              </a:r>
            </a:p>
          </p:txBody>
        </p:sp>
      </p:grpSp>
      <p:grpSp>
        <p:nvGrpSpPr>
          <p:cNvPr id="599" name="Cloud 10"/>
          <p:cNvGrpSpPr/>
          <p:nvPr/>
        </p:nvGrpSpPr>
        <p:grpSpPr>
          <a:xfrm>
            <a:off x="6723374" y="612000"/>
            <a:ext cx="1506946" cy="1455204"/>
            <a:chOff x="0" y="0"/>
            <a:chExt cx="1506944" cy="1455203"/>
          </a:xfrm>
        </p:grpSpPr>
        <p:grpSp>
          <p:nvGrpSpPr>
            <p:cNvPr id="597" name="Group"/>
            <p:cNvGrpSpPr/>
            <p:nvPr/>
          </p:nvGrpSpPr>
          <p:grpSpPr>
            <a:xfrm>
              <a:off x="0" y="-1"/>
              <a:ext cx="1506945" cy="1455205"/>
              <a:chOff x="0" y="0"/>
              <a:chExt cx="1506944" cy="1455203"/>
            </a:xfrm>
          </p:grpSpPr>
          <p:sp>
            <p:nvSpPr>
              <p:cNvPr id="595" name="Shape"/>
              <p:cNvSpPr/>
              <p:nvPr/>
            </p:nvSpPr>
            <p:spPr>
              <a:xfrm>
                <a:off x="0" y="0"/>
                <a:ext cx="1506945" cy="1455204"/>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rgbClr val="FFFFFF"/>
              </a:solidFill>
              <a:ln w="42500" cap="flat">
                <a:solidFill>
                  <a:schemeClr val="accent1"/>
                </a:solidFill>
                <a:prstDash val="solid"/>
                <a:round/>
              </a:ln>
              <a:effectLst>
                <a:outerShdw blurRad="63500" dist="38100" dir="5400000" rotWithShape="0">
                  <a:srgbClr val="000000">
                    <a:alpha val="40000"/>
                  </a:srgbClr>
                </a:outerShdw>
              </a:effectLst>
            </p:spPr>
            <p:txBody>
              <a:bodyPr wrap="square" lIns="45718" tIns="45718" rIns="45718" bIns="45718" numCol="1" anchor="ctr">
                <a:noAutofit/>
              </a:bodyPr>
              <a:lstStyle/>
              <a:p>
                <a:endParaRPr/>
              </a:p>
            </p:txBody>
          </p:sp>
          <p:sp>
            <p:nvSpPr>
              <p:cNvPr id="596" name="Shape"/>
              <p:cNvSpPr/>
              <p:nvPr/>
            </p:nvSpPr>
            <p:spPr>
              <a:xfrm>
                <a:off x="76519" y="73995"/>
                <a:ext cx="1380865" cy="1235519"/>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lnTo>
                      <a:pt x="7802" y="21600"/>
                    </a:ln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42500" cap="flat">
                <a:solidFill>
                  <a:schemeClr val="accent1"/>
                </a:solidFill>
                <a:prstDash val="solid"/>
                <a:round/>
              </a:ln>
              <a:effectLst/>
            </p:spPr>
            <p:txBody>
              <a:bodyPr wrap="square" lIns="45718" tIns="45718" rIns="45718" bIns="45718" numCol="1" anchor="ctr">
                <a:noAutofit/>
              </a:bodyPr>
              <a:lstStyle/>
              <a:p>
                <a:endParaRPr/>
              </a:p>
            </p:txBody>
          </p:sp>
        </p:grpSp>
        <p:sp>
          <p:nvSpPr>
            <p:cNvPr id="598" name="यूपीएससी और बीपीएससी के अभ्यर्थी"/>
            <p:cNvSpPr txBox="1"/>
            <p:nvPr/>
          </p:nvSpPr>
          <p:spPr>
            <a:xfrm>
              <a:off x="229943" y="117617"/>
              <a:ext cx="940596" cy="11404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r>
                <a:t>यूपीएससी और बीपीएससी के अभ्यर्थी</a:t>
              </a:r>
            </a:p>
          </p:txBody>
        </p:sp>
      </p:grpSp>
      <p:grpSp>
        <p:nvGrpSpPr>
          <p:cNvPr id="604" name="Cloud 11"/>
          <p:cNvGrpSpPr/>
          <p:nvPr/>
        </p:nvGrpSpPr>
        <p:grpSpPr>
          <a:xfrm>
            <a:off x="358424" y="2494575"/>
            <a:ext cx="2301727" cy="1455204"/>
            <a:chOff x="0" y="0"/>
            <a:chExt cx="2301725" cy="1455203"/>
          </a:xfrm>
        </p:grpSpPr>
        <p:grpSp>
          <p:nvGrpSpPr>
            <p:cNvPr id="602" name="Group"/>
            <p:cNvGrpSpPr/>
            <p:nvPr/>
          </p:nvGrpSpPr>
          <p:grpSpPr>
            <a:xfrm>
              <a:off x="0" y="-1"/>
              <a:ext cx="2301727" cy="1455205"/>
              <a:chOff x="0" y="0"/>
              <a:chExt cx="2301725" cy="1455203"/>
            </a:xfrm>
          </p:grpSpPr>
          <p:sp>
            <p:nvSpPr>
              <p:cNvPr id="600" name="Shape"/>
              <p:cNvSpPr/>
              <p:nvPr/>
            </p:nvSpPr>
            <p:spPr>
              <a:xfrm>
                <a:off x="0" y="0"/>
                <a:ext cx="2301727" cy="1455204"/>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rgbClr val="FFFFFF"/>
              </a:solidFill>
              <a:ln w="42500" cap="flat">
                <a:solidFill>
                  <a:schemeClr val="accent1"/>
                </a:solidFill>
                <a:prstDash val="solid"/>
                <a:round/>
              </a:ln>
              <a:effectLst>
                <a:outerShdw blurRad="63500" dist="38100" dir="5400000" rotWithShape="0">
                  <a:srgbClr val="000000">
                    <a:alpha val="40000"/>
                  </a:srgbClr>
                </a:outerShdw>
              </a:effectLst>
            </p:spPr>
            <p:txBody>
              <a:bodyPr wrap="square" lIns="45718" tIns="45718" rIns="45718" bIns="45718" numCol="1" anchor="ctr">
                <a:noAutofit/>
              </a:bodyPr>
              <a:lstStyle/>
              <a:p>
                <a:endParaRPr/>
              </a:p>
            </p:txBody>
          </p:sp>
          <p:sp>
            <p:nvSpPr>
              <p:cNvPr id="601" name="Shape"/>
              <p:cNvSpPr/>
              <p:nvPr/>
            </p:nvSpPr>
            <p:spPr>
              <a:xfrm>
                <a:off x="116876" y="73995"/>
                <a:ext cx="2109150" cy="1235519"/>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lnTo>
                      <a:pt x="7802" y="21600"/>
                    </a:ln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42500" cap="flat">
                <a:solidFill>
                  <a:schemeClr val="accent1"/>
                </a:solidFill>
                <a:prstDash val="solid"/>
                <a:round/>
              </a:ln>
              <a:effectLst/>
            </p:spPr>
            <p:txBody>
              <a:bodyPr wrap="square" lIns="45718" tIns="45718" rIns="45718" bIns="45718" numCol="1" anchor="ctr">
                <a:noAutofit/>
              </a:bodyPr>
              <a:lstStyle/>
              <a:p>
                <a:endParaRPr/>
              </a:p>
            </p:txBody>
          </p:sp>
        </p:grpSp>
        <p:sp>
          <p:nvSpPr>
            <p:cNvPr id="603" name="मुथूट फाइनेंस में रिलेशनशिप एग्जीक्यूटिव के रूप में कार्यरत"/>
            <p:cNvSpPr txBox="1"/>
            <p:nvPr/>
          </p:nvSpPr>
          <p:spPr>
            <a:xfrm>
              <a:off x="340011" y="117617"/>
              <a:ext cx="1459091" cy="11404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r>
                <a:t>मुथूट फाइनेंस में रिलेशनशिप एग्जीक्यूटिव के रूप में कार्यरत</a:t>
              </a:r>
            </a:p>
          </p:txBody>
        </p:sp>
      </p:grpSp>
      <p:grpSp>
        <p:nvGrpSpPr>
          <p:cNvPr id="609" name="Cloud 12"/>
          <p:cNvGrpSpPr/>
          <p:nvPr/>
        </p:nvGrpSpPr>
        <p:grpSpPr>
          <a:xfrm>
            <a:off x="6589757" y="2642295"/>
            <a:ext cx="1821688" cy="1455204"/>
            <a:chOff x="0" y="0"/>
            <a:chExt cx="1821686" cy="1455203"/>
          </a:xfrm>
        </p:grpSpPr>
        <p:grpSp>
          <p:nvGrpSpPr>
            <p:cNvPr id="607" name="Group"/>
            <p:cNvGrpSpPr/>
            <p:nvPr/>
          </p:nvGrpSpPr>
          <p:grpSpPr>
            <a:xfrm>
              <a:off x="-1" y="-1"/>
              <a:ext cx="1821688" cy="1455205"/>
              <a:chOff x="0" y="0"/>
              <a:chExt cx="1821686" cy="1455203"/>
            </a:xfrm>
          </p:grpSpPr>
          <p:sp>
            <p:nvSpPr>
              <p:cNvPr id="605" name="Shape"/>
              <p:cNvSpPr/>
              <p:nvPr/>
            </p:nvSpPr>
            <p:spPr>
              <a:xfrm>
                <a:off x="0" y="0"/>
                <a:ext cx="1821687" cy="1455204"/>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rgbClr val="FFFFFF"/>
              </a:solidFill>
              <a:ln w="42500" cap="flat">
                <a:solidFill>
                  <a:schemeClr val="accent1"/>
                </a:solidFill>
                <a:prstDash val="solid"/>
                <a:round/>
              </a:ln>
              <a:effectLst>
                <a:outerShdw blurRad="63500" dist="38100" dir="5400000" rotWithShape="0">
                  <a:srgbClr val="000000">
                    <a:alpha val="40000"/>
                  </a:srgbClr>
                </a:outerShdw>
              </a:effectLst>
            </p:spPr>
            <p:txBody>
              <a:bodyPr wrap="square" lIns="45718" tIns="45718" rIns="45718" bIns="45718" numCol="1" anchor="ctr">
                <a:noAutofit/>
              </a:bodyPr>
              <a:lstStyle/>
              <a:p>
                <a:endParaRPr/>
              </a:p>
            </p:txBody>
          </p:sp>
          <p:sp>
            <p:nvSpPr>
              <p:cNvPr id="606" name="Shape"/>
              <p:cNvSpPr/>
              <p:nvPr/>
            </p:nvSpPr>
            <p:spPr>
              <a:xfrm>
                <a:off x="92501" y="73995"/>
                <a:ext cx="1669274" cy="1235519"/>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lnTo>
                      <a:pt x="7802" y="21600"/>
                    </a:ln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42500" cap="flat">
                <a:solidFill>
                  <a:schemeClr val="accent1"/>
                </a:solidFill>
                <a:prstDash val="solid"/>
                <a:round/>
              </a:ln>
              <a:effectLst/>
            </p:spPr>
            <p:txBody>
              <a:bodyPr wrap="square" lIns="45718" tIns="45718" rIns="45718" bIns="45718" numCol="1" anchor="ctr">
                <a:noAutofit/>
              </a:bodyPr>
              <a:lstStyle/>
              <a:p>
                <a:endParaRPr/>
              </a:p>
            </p:txBody>
          </p:sp>
        </p:grpSp>
        <p:sp>
          <p:nvSpPr>
            <p:cNvPr id="608" name="केंद्रीय विद्यालय संगठन में संविदा शिक्षक"/>
            <p:cNvSpPr txBox="1"/>
            <p:nvPr/>
          </p:nvSpPr>
          <p:spPr>
            <a:xfrm>
              <a:off x="273532" y="250967"/>
              <a:ext cx="1145925" cy="8737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r>
                <a:t>केंद्रीय विद्यालय संगठन में संविदा शिक्षक</a:t>
              </a:r>
            </a:p>
          </p:txBody>
        </p:sp>
      </p:grpSp>
      <p:sp>
        <p:nvSpPr>
          <p:cNvPr id="610" name="TextBox 14"/>
          <p:cNvSpPr txBox="1"/>
          <p:nvPr/>
        </p:nvSpPr>
        <p:spPr>
          <a:xfrm>
            <a:off x="3232852" y="35053"/>
            <a:ext cx="2678297" cy="873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lstStyle>
          <a:p>
            <a:r>
              <a:t>पूर्व छात्र एमए हिंदी (ऑनर्स) और बी.एड. जैसे पाठ्यक्रमों में नामांकन के माध्यम से उच्च शिक्षा प्राप्त कर रहे हैं।</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4BF7D-D584-384F-6288-D9D604F0165D}"/>
              </a:ext>
            </a:extLst>
          </p:cNvPr>
          <p:cNvSpPr>
            <a:spLocks noGrp="1"/>
          </p:cNvSpPr>
          <p:nvPr>
            <p:ph type="title"/>
          </p:nvPr>
        </p:nvSpPr>
        <p:spPr/>
        <p:txBody>
          <a:bodyPr/>
          <a:lstStyle/>
          <a:p>
            <a:endParaRPr lang="en-IN"/>
          </a:p>
        </p:txBody>
      </p:sp>
      <p:sp>
        <p:nvSpPr>
          <p:cNvPr id="3" name="Text Placeholder 2">
            <a:extLst>
              <a:ext uri="{FF2B5EF4-FFF2-40B4-BE49-F238E27FC236}">
                <a16:creationId xmlns:a16="http://schemas.microsoft.com/office/drawing/2014/main" id="{298888A6-4414-9418-8215-C846F484A5E7}"/>
              </a:ext>
            </a:extLst>
          </p:cNvPr>
          <p:cNvSpPr>
            <a:spLocks noGrp="1"/>
          </p:cNvSpPr>
          <p:nvPr>
            <p:ph type="body" sz="half" idx="1"/>
          </p:nvPr>
        </p:nvSpPr>
        <p:spPr>
          <a:xfrm>
            <a:off x="840974" y="956002"/>
            <a:ext cx="7002546" cy="2965502"/>
          </a:xfrm>
        </p:spPr>
        <p:txBody>
          <a:bodyPr>
            <a:normAutofit fontScale="92500" lnSpcReduction="20000"/>
          </a:bodyPr>
          <a:lstStyle/>
          <a:p>
            <a:pPr marL="101600" indent="0" algn="ctr">
              <a:buNone/>
            </a:pPr>
            <a:r>
              <a:rPr lang="en-IN" dirty="0"/>
              <a:t>M  A</a:t>
            </a:r>
          </a:p>
          <a:p>
            <a:pPr marL="101600" indent="0">
              <a:buNone/>
            </a:pPr>
            <a:r>
              <a:rPr lang="en-IN" dirty="0"/>
              <a:t>1.	</a:t>
            </a:r>
            <a:r>
              <a:rPr lang="en-IN" b="1" dirty="0">
                <a:latin typeface="Times New Roman" panose="02020603050405020304" pitchFamily="18" charset="0"/>
                <a:cs typeface="Times New Roman" panose="02020603050405020304" pitchFamily="18" charset="0"/>
              </a:rPr>
              <a:t>Isha UGC NET </a:t>
            </a:r>
          </a:p>
          <a:p>
            <a:pPr marL="101600" indent="0">
              <a:buNone/>
            </a:pPr>
            <a:r>
              <a:rPr lang="en-IN" b="1" dirty="0">
                <a:latin typeface="Times New Roman" panose="02020603050405020304" pitchFamily="18" charset="0"/>
                <a:cs typeface="Times New Roman" panose="02020603050405020304" pitchFamily="18" charset="0"/>
              </a:rPr>
              <a:t>2.	</a:t>
            </a:r>
            <a:r>
              <a:rPr lang="hi-IN" b="1" dirty="0">
                <a:latin typeface="Times New Roman" panose="02020603050405020304" pitchFamily="18" charset="0"/>
              </a:rPr>
              <a:t>प्रेरणा गुप्ता </a:t>
            </a:r>
            <a:r>
              <a:rPr lang="en-IN" b="1" dirty="0">
                <a:latin typeface="Times New Roman" panose="02020603050405020304" pitchFamily="18" charset="0"/>
                <a:cs typeface="Times New Roman" panose="02020603050405020304" pitchFamily="18" charset="0"/>
              </a:rPr>
              <a:t>B ED </a:t>
            </a:r>
            <a:r>
              <a:rPr lang="hi-IN" b="1" dirty="0">
                <a:latin typeface="Times New Roman" panose="02020603050405020304" pitchFamily="18" charset="0"/>
              </a:rPr>
              <a:t>बुंदेलखंड यूनिवर्सिटी </a:t>
            </a:r>
          </a:p>
          <a:p>
            <a:pPr marL="101600" indent="0">
              <a:buNone/>
            </a:pPr>
            <a:r>
              <a:rPr lang="hi-IN" b="1" dirty="0">
                <a:latin typeface="Times New Roman" panose="02020603050405020304" pitchFamily="18" charset="0"/>
              </a:rPr>
              <a:t>3.</a:t>
            </a:r>
            <a:r>
              <a:rPr lang="en-US" b="1" dirty="0">
                <a:latin typeface="Times New Roman" panose="02020603050405020304" pitchFamily="18" charset="0"/>
                <a:cs typeface="Times New Roman" panose="02020603050405020304" pitchFamily="18" charset="0"/>
              </a:rPr>
              <a:t>	</a:t>
            </a:r>
            <a:r>
              <a:rPr lang="hi-IN" b="1" dirty="0">
                <a:latin typeface="Times New Roman" panose="02020603050405020304" pitchFamily="18" charset="0"/>
              </a:rPr>
              <a:t>मनीषा मीणा केंद्रीय विद्यालय संविदा अध्यापिका,</a:t>
            </a:r>
            <a:r>
              <a:rPr lang="en-IN" b="1" dirty="0">
                <a:latin typeface="Times New Roman" panose="02020603050405020304" pitchFamily="18" charset="0"/>
                <a:cs typeface="Times New Roman" panose="02020603050405020304" pitchFamily="18" charset="0"/>
              </a:rPr>
              <a:t>B ED ,M D   	University </a:t>
            </a:r>
          </a:p>
          <a:p>
            <a:pPr marL="101600" indent="0">
              <a:buNone/>
            </a:pPr>
            <a:r>
              <a:rPr lang="en-IN" b="1" dirty="0">
                <a:latin typeface="Times New Roman" panose="02020603050405020304" pitchFamily="18" charset="0"/>
                <a:cs typeface="Times New Roman" panose="02020603050405020304" pitchFamily="18" charset="0"/>
              </a:rPr>
              <a:t>4.	</a:t>
            </a:r>
            <a:r>
              <a:rPr lang="hi-IN" b="1" dirty="0">
                <a:latin typeface="Times New Roman" panose="02020603050405020304" pitchFamily="18" charset="0"/>
              </a:rPr>
              <a:t>देविका कनोजिया हेलो वेरिफाई कंपनी </a:t>
            </a:r>
            <a:r>
              <a:rPr lang="en-IN" b="1" dirty="0">
                <a:latin typeface="Times New Roman" panose="02020603050405020304" pitchFamily="18" charset="0"/>
                <a:cs typeface="Times New Roman" panose="02020603050405020304" pitchFamily="18" charset="0"/>
              </a:rPr>
              <a:t>Executive </a:t>
            </a:r>
          </a:p>
          <a:p>
            <a:pPr marL="101600" indent="0">
              <a:buNone/>
            </a:pPr>
            <a:r>
              <a:rPr lang="en-IN" b="1" dirty="0">
                <a:latin typeface="Times New Roman" panose="02020603050405020304" pitchFamily="18" charset="0"/>
                <a:cs typeface="Times New Roman" panose="02020603050405020304" pitchFamily="18" charset="0"/>
              </a:rPr>
              <a:t>5. 	</a:t>
            </a:r>
            <a:r>
              <a:rPr lang="hi-IN" b="1" dirty="0">
                <a:latin typeface="Times New Roman" panose="02020603050405020304" pitchFamily="18" charset="0"/>
              </a:rPr>
              <a:t>अंजलि </a:t>
            </a:r>
            <a:r>
              <a:rPr lang="en-IN" b="1" dirty="0" err="1">
                <a:latin typeface="Times New Roman" panose="02020603050405020304" pitchFamily="18" charset="0"/>
                <a:cs typeface="Times New Roman" panose="02020603050405020304" pitchFamily="18" charset="0"/>
              </a:rPr>
              <a:t>upsc</a:t>
            </a:r>
            <a:r>
              <a:rPr lang="en-IN" b="1" dirty="0">
                <a:latin typeface="Times New Roman" panose="02020603050405020304" pitchFamily="18" charset="0"/>
                <a:cs typeface="Times New Roman" panose="02020603050405020304" pitchFamily="18" charset="0"/>
              </a:rPr>
              <a:t> </a:t>
            </a:r>
            <a:r>
              <a:rPr lang="hi-IN" b="1" dirty="0">
                <a:latin typeface="Times New Roman" panose="02020603050405020304" pitchFamily="18" charset="0"/>
              </a:rPr>
              <a:t>की तैयारी </a:t>
            </a:r>
          </a:p>
          <a:p>
            <a:pPr marL="101600" indent="0">
              <a:buNone/>
            </a:pPr>
            <a:r>
              <a:rPr lang="hi-IN" b="1" dirty="0">
                <a:latin typeface="Times New Roman" panose="02020603050405020304" pitchFamily="18" charset="0"/>
              </a:rPr>
              <a:t>6. </a:t>
            </a:r>
            <a:r>
              <a:rPr lang="en-US" b="1" dirty="0">
                <a:latin typeface="Times New Roman" panose="02020603050405020304" pitchFamily="18" charset="0"/>
                <a:cs typeface="Times New Roman" panose="02020603050405020304" pitchFamily="18" charset="0"/>
              </a:rPr>
              <a:t>	</a:t>
            </a:r>
            <a:r>
              <a:rPr lang="hi-IN" b="1" dirty="0">
                <a:latin typeface="Times New Roman" panose="02020603050405020304" pitchFamily="18" charset="0"/>
              </a:rPr>
              <a:t>कंचन मिश्रा </a:t>
            </a:r>
            <a:r>
              <a:rPr lang="en-IN" b="1" dirty="0">
                <a:latin typeface="Times New Roman" panose="02020603050405020304" pitchFamily="18" charset="0"/>
                <a:cs typeface="Times New Roman" panose="02020603050405020304" pitchFamily="18" charset="0"/>
              </a:rPr>
              <a:t>Ph D BHU </a:t>
            </a:r>
          </a:p>
          <a:p>
            <a:pPr marL="101600" indent="0">
              <a:buNone/>
            </a:pPr>
            <a:r>
              <a:rPr lang="en-IN" b="1" dirty="0">
                <a:latin typeface="Times New Roman" panose="02020603050405020304" pitchFamily="18" charset="0"/>
                <a:cs typeface="Times New Roman" panose="02020603050405020304" pitchFamily="18" charset="0"/>
              </a:rPr>
              <a:t>7. 	</a:t>
            </a:r>
            <a:r>
              <a:rPr lang="hi-IN" b="1" dirty="0">
                <a:latin typeface="Times New Roman" panose="02020603050405020304" pitchFamily="18" charset="0"/>
              </a:rPr>
              <a:t>नैन्सी </a:t>
            </a:r>
            <a:r>
              <a:rPr lang="en-IN" b="1" dirty="0">
                <a:latin typeface="Times New Roman" panose="02020603050405020304" pitchFamily="18" charset="0"/>
                <a:cs typeface="Times New Roman" panose="02020603050405020304" pitchFamily="18" charset="0"/>
              </a:rPr>
              <a:t>M D university </a:t>
            </a:r>
            <a:r>
              <a:rPr lang="hi-IN" b="1" dirty="0">
                <a:latin typeface="Times New Roman" panose="02020603050405020304" pitchFamily="18" charset="0"/>
              </a:rPr>
              <a:t>से </a:t>
            </a:r>
            <a:r>
              <a:rPr lang="en-IN" b="1" dirty="0">
                <a:latin typeface="Times New Roman" panose="02020603050405020304" pitchFamily="18" charset="0"/>
                <a:cs typeface="Times New Roman" panose="02020603050405020304" pitchFamily="18" charset="0"/>
              </a:rPr>
              <a:t>B ED</a:t>
            </a:r>
          </a:p>
        </p:txBody>
      </p:sp>
    </p:spTree>
    <p:extLst>
      <p:ext uri="{BB962C8B-B14F-4D97-AF65-F5344CB8AC3E}">
        <p14:creationId xmlns:p14="http://schemas.microsoft.com/office/powerpoint/2010/main" val="2066211039"/>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325C8-5D73-3DB3-A835-BC9ECB6357B1}"/>
              </a:ext>
            </a:extLst>
          </p:cNvPr>
          <p:cNvSpPr>
            <a:spLocks noGrp="1"/>
          </p:cNvSpPr>
          <p:nvPr>
            <p:ph type="title"/>
          </p:nvPr>
        </p:nvSpPr>
        <p:spPr>
          <a:xfrm>
            <a:off x="3241650" y="-99391"/>
            <a:ext cx="2660700" cy="558797"/>
          </a:xfrm>
        </p:spPr>
        <p:txBody>
          <a:bodyPr/>
          <a:lstStyle/>
          <a:p>
            <a:r>
              <a:rPr lang="en-IN" dirty="0"/>
              <a:t>Publications</a:t>
            </a:r>
            <a:endParaRPr lang="en-US" dirty="0"/>
          </a:p>
        </p:txBody>
      </p:sp>
      <p:pic>
        <p:nvPicPr>
          <p:cNvPr id="5" name="Picture 4">
            <a:extLst>
              <a:ext uri="{FF2B5EF4-FFF2-40B4-BE49-F238E27FC236}">
                <a16:creationId xmlns:a16="http://schemas.microsoft.com/office/drawing/2014/main" id="{F4021BD4-38A5-AB0D-3776-42D2F781BC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229" y="377261"/>
            <a:ext cx="3543419" cy="2021036"/>
          </a:xfrm>
          <a:prstGeom prst="rect">
            <a:avLst/>
          </a:prstGeom>
        </p:spPr>
      </p:pic>
      <p:pic>
        <p:nvPicPr>
          <p:cNvPr id="6" name="Picture 5">
            <a:extLst>
              <a:ext uri="{FF2B5EF4-FFF2-40B4-BE49-F238E27FC236}">
                <a16:creationId xmlns:a16="http://schemas.microsoft.com/office/drawing/2014/main" id="{357D6917-283A-EF93-3C91-A5AF182C09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8259" y="377261"/>
            <a:ext cx="3617562" cy="2021036"/>
          </a:xfrm>
          <a:prstGeom prst="rect">
            <a:avLst/>
          </a:prstGeom>
        </p:spPr>
      </p:pic>
      <p:pic>
        <p:nvPicPr>
          <p:cNvPr id="7" name="Picture 6">
            <a:extLst>
              <a:ext uri="{FF2B5EF4-FFF2-40B4-BE49-F238E27FC236}">
                <a16:creationId xmlns:a16="http://schemas.microsoft.com/office/drawing/2014/main" id="{15280486-161F-4195-9ED4-4038324CB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260" y="2571750"/>
            <a:ext cx="3617562" cy="2177845"/>
          </a:xfrm>
          <a:prstGeom prst="rect">
            <a:avLst/>
          </a:prstGeom>
        </p:spPr>
      </p:pic>
      <p:pic>
        <p:nvPicPr>
          <p:cNvPr id="8" name="Picture 7">
            <a:extLst>
              <a:ext uri="{FF2B5EF4-FFF2-40B4-BE49-F238E27FC236}">
                <a16:creationId xmlns:a16="http://schemas.microsoft.com/office/drawing/2014/main" id="{DB4C609A-4DB7-96A8-3DC6-0B15E6814D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229" y="2528501"/>
            <a:ext cx="3774690" cy="2177845"/>
          </a:xfrm>
          <a:prstGeom prst="rect">
            <a:avLst/>
          </a:prstGeom>
        </p:spPr>
      </p:pic>
    </p:spTree>
    <p:extLst>
      <p:ext uri="{BB962C8B-B14F-4D97-AF65-F5344CB8AC3E}">
        <p14:creationId xmlns:p14="http://schemas.microsoft.com/office/powerpoint/2010/main" val="1568614002"/>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 name="Picture 4" descr="Picture 4"/>
          <p:cNvPicPr>
            <a:picLocks noChangeAspect="1"/>
          </p:cNvPicPr>
          <p:nvPr/>
        </p:nvPicPr>
        <p:blipFill>
          <a:blip r:embed="rId2"/>
          <a:stretch>
            <a:fillRect/>
          </a:stretch>
        </p:blipFill>
        <p:spPr>
          <a:xfrm>
            <a:off x="339373" y="657106"/>
            <a:ext cx="1615951" cy="1686044"/>
          </a:xfrm>
          <a:prstGeom prst="rect">
            <a:avLst/>
          </a:prstGeom>
          <a:ln w="12700">
            <a:miter lim="400000"/>
          </a:ln>
        </p:spPr>
      </p:pic>
      <p:pic>
        <p:nvPicPr>
          <p:cNvPr id="613" name="Picture 5" descr="Picture 5"/>
          <p:cNvPicPr>
            <a:picLocks noChangeAspect="1"/>
          </p:cNvPicPr>
          <p:nvPr/>
        </p:nvPicPr>
        <p:blipFill>
          <a:blip r:embed="rId3"/>
          <a:stretch>
            <a:fillRect/>
          </a:stretch>
        </p:blipFill>
        <p:spPr>
          <a:xfrm>
            <a:off x="1947816" y="657108"/>
            <a:ext cx="1719309" cy="1686043"/>
          </a:xfrm>
          <a:prstGeom prst="rect">
            <a:avLst/>
          </a:prstGeom>
          <a:ln w="12700">
            <a:miter lim="400000"/>
          </a:ln>
        </p:spPr>
      </p:pic>
      <p:pic>
        <p:nvPicPr>
          <p:cNvPr id="614" name="Picture 6" descr="Picture 6"/>
          <p:cNvPicPr>
            <a:picLocks noChangeAspect="1"/>
          </p:cNvPicPr>
          <p:nvPr/>
        </p:nvPicPr>
        <p:blipFill>
          <a:blip r:embed="rId4"/>
          <a:stretch>
            <a:fillRect/>
          </a:stretch>
        </p:blipFill>
        <p:spPr>
          <a:xfrm>
            <a:off x="1842286" y="2343150"/>
            <a:ext cx="1824839" cy="1867809"/>
          </a:xfrm>
          <a:prstGeom prst="rect">
            <a:avLst/>
          </a:prstGeom>
          <a:ln w="12700">
            <a:miter lim="400000"/>
          </a:ln>
        </p:spPr>
      </p:pic>
      <p:pic>
        <p:nvPicPr>
          <p:cNvPr id="615" name="Picture 7" descr="Picture 7"/>
          <p:cNvPicPr>
            <a:picLocks noChangeAspect="1"/>
          </p:cNvPicPr>
          <p:nvPr/>
        </p:nvPicPr>
        <p:blipFill>
          <a:blip r:embed="rId5"/>
          <a:stretch>
            <a:fillRect/>
          </a:stretch>
        </p:blipFill>
        <p:spPr>
          <a:xfrm>
            <a:off x="3698504" y="663375"/>
            <a:ext cx="2067483" cy="1972117"/>
          </a:xfrm>
          <a:prstGeom prst="rect">
            <a:avLst/>
          </a:prstGeom>
          <a:ln w="12700">
            <a:miter lim="400000"/>
          </a:ln>
        </p:spPr>
      </p:pic>
      <p:pic>
        <p:nvPicPr>
          <p:cNvPr id="616" name="Picture 8" descr="Picture 8"/>
          <p:cNvPicPr>
            <a:picLocks noChangeAspect="1"/>
          </p:cNvPicPr>
          <p:nvPr/>
        </p:nvPicPr>
        <p:blipFill>
          <a:blip r:embed="rId6"/>
          <a:stretch>
            <a:fillRect/>
          </a:stretch>
        </p:blipFill>
        <p:spPr>
          <a:xfrm>
            <a:off x="5734606" y="622858"/>
            <a:ext cx="1593826" cy="1637910"/>
          </a:xfrm>
          <a:prstGeom prst="rect">
            <a:avLst/>
          </a:prstGeom>
          <a:ln w="12700">
            <a:miter lim="400000"/>
          </a:ln>
        </p:spPr>
      </p:pic>
      <p:pic>
        <p:nvPicPr>
          <p:cNvPr id="617" name="Picture 9" descr="Picture 9"/>
          <p:cNvPicPr>
            <a:picLocks noChangeAspect="1"/>
          </p:cNvPicPr>
          <p:nvPr/>
        </p:nvPicPr>
        <p:blipFill>
          <a:blip r:embed="rId7"/>
          <a:stretch>
            <a:fillRect/>
          </a:stretch>
        </p:blipFill>
        <p:spPr>
          <a:xfrm>
            <a:off x="7328431" y="622858"/>
            <a:ext cx="1549151" cy="1640086"/>
          </a:xfrm>
          <a:prstGeom prst="rect">
            <a:avLst/>
          </a:prstGeom>
          <a:ln w="12700">
            <a:miter lim="400000"/>
          </a:ln>
        </p:spPr>
      </p:pic>
      <p:pic>
        <p:nvPicPr>
          <p:cNvPr id="618" name="Picture 10" descr="Picture 10"/>
          <p:cNvPicPr>
            <a:picLocks noChangeAspect="1"/>
          </p:cNvPicPr>
          <p:nvPr/>
        </p:nvPicPr>
        <p:blipFill>
          <a:blip r:embed="rId8"/>
          <a:stretch>
            <a:fillRect/>
          </a:stretch>
        </p:blipFill>
        <p:spPr>
          <a:xfrm>
            <a:off x="3667125" y="2571750"/>
            <a:ext cx="2118004" cy="1867810"/>
          </a:xfrm>
          <a:prstGeom prst="rect">
            <a:avLst/>
          </a:prstGeom>
          <a:ln w="12700">
            <a:miter lim="400000"/>
          </a:ln>
        </p:spPr>
      </p:pic>
      <p:pic>
        <p:nvPicPr>
          <p:cNvPr id="619" name="Picture 11" descr="Picture 11"/>
          <p:cNvPicPr>
            <a:picLocks noChangeAspect="1"/>
          </p:cNvPicPr>
          <p:nvPr/>
        </p:nvPicPr>
        <p:blipFill>
          <a:blip r:embed="rId9"/>
          <a:stretch>
            <a:fillRect/>
          </a:stretch>
        </p:blipFill>
        <p:spPr>
          <a:xfrm>
            <a:off x="5785127" y="2260768"/>
            <a:ext cx="1633050" cy="1797899"/>
          </a:xfrm>
          <a:prstGeom prst="rect">
            <a:avLst/>
          </a:prstGeom>
          <a:ln w="12700">
            <a:miter lim="400000"/>
          </a:ln>
        </p:spPr>
      </p:pic>
      <p:pic>
        <p:nvPicPr>
          <p:cNvPr id="620" name="Picture 12" descr="Picture 12"/>
          <p:cNvPicPr>
            <a:picLocks noChangeAspect="1"/>
          </p:cNvPicPr>
          <p:nvPr/>
        </p:nvPicPr>
        <p:blipFill>
          <a:blip r:embed="rId10"/>
          <a:stretch>
            <a:fillRect/>
          </a:stretch>
        </p:blipFill>
        <p:spPr>
          <a:xfrm>
            <a:off x="7328559" y="2260768"/>
            <a:ext cx="1524427" cy="1797899"/>
          </a:xfrm>
          <a:prstGeom prst="rect">
            <a:avLst/>
          </a:prstGeom>
          <a:ln w="12700">
            <a:miter lim="400000"/>
          </a:ln>
        </p:spPr>
      </p:pic>
      <p:sp>
        <p:nvSpPr>
          <p:cNvPr id="621" name="TextBox 13"/>
          <p:cNvSpPr txBox="1"/>
          <p:nvPr/>
        </p:nvSpPr>
        <p:spPr>
          <a:xfrm>
            <a:off x="2574642" y="142697"/>
            <a:ext cx="4480561"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000" b="1"/>
            </a:pPr>
            <a:r>
              <a:t>छात्र संघ 2024-25</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Rounded Rectangle 8"/>
          <p:cNvSpPr/>
          <p:nvPr/>
        </p:nvSpPr>
        <p:spPr>
          <a:xfrm>
            <a:off x="1752600" y="2038350"/>
            <a:ext cx="5410200" cy="1219200"/>
          </a:xfrm>
          <a:prstGeom prst="roundRect">
            <a:avLst>
              <a:gd name="adj" fmla="val 16667"/>
            </a:avLst>
          </a:prstGeom>
          <a:solidFill>
            <a:srgbClr val="FFFFFF"/>
          </a:solidFill>
          <a:ln w="38100">
            <a:solidFill>
              <a:schemeClr val="accent1"/>
            </a:solidFill>
          </a:ln>
          <a:effectLst>
            <a:outerShdw blurRad="63500" dist="38100" dir="5400000" rotWithShape="0">
              <a:srgbClr val="000000">
                <a:alpha val="40000"/>
              </a:srgbClr>
            </a:outerShdw>
          </a:effectLst>
        </p:spPr>
        <p:txBody>
          <a:bodyPr lIns="45718" tIns="45718" rIns="45718" bIns="45718" anchor="ctr"/>
          <a:lstStyle/>
          <a:p>
            <a:pPr algn="ctr">
              <a:defRPr sz="3000" cap="all">
                <a:ln w="9000" cap="flat">
                  <a:solidFill>
                    <a:srgbClr val="322E2C"/>
                  </a:solidFill>
                  <a:prstDash val="solid"/>
                  <a:round/>
                </a:ln>
                <a:gradFill flip="none" rotWithShape="1">
                  <a:gsLst>
                    <a:gs pos="0">
                      <a:srgbClr val="231D1B"/>
                    </a:gs>
                    <a:gs pos="43000">
                      <a:srgbClr val="493D38"/>
                    </a:gs>
                    <a:gs pos="48000">
                      <a:srgbClr val="443834"/>
                    </a:gs>
                    <a:gs pos="100000">
                      <a:srgbClr val="231D1B"/>
                    </a:gs>
                  </a:gsLst>
                  <a:lin ang="5400000" scaled="0"/>
                </a:gradFill>
                <a:latin typeface="Arial Unicode MS"/>
                <a:ea typeface="Arial Unicode MS"/>
                <a:cs typeface="Arial Unicode MS"/>
                <a:sym typeface="Arial Unicode MS"/>
              </a:defRPr>
            </a:pPr>
            <a:endParaRPr/>
          </a:p>
        </p:txBody>
      </p:sp>
      <p:sp>
        <p:nvSpPr>
          <p:cNvPr id="624" name="Rectangle 2"/>
          <p:cNvSpPr txBox="1"/>
          <p:nvPr/>
        </p:nvSpPr>
        <p:spPr>
          <a:xfrm>
            <a:off x="3149501" y="2110084"/>
            <a:ext cx="2844995" cy="10185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5400">
                <a:gradFill flip="none" rotWithShape="1">
                  <a:gsLst>
                    <a:gs pos="0">
                      <a:srgbClr val="1A4166"/>
                    </a:gs>
                    <a:gs pos="78000">
                      <a:srgbClr val="528FCF"/>
                    </a:gs>
                    <a:gs pos="100000">
                      <a:srgbClr val="EFF4FA"/>
                    </a:gs>
                  </a:gsLst>
                  <a:lin ang="5400000" scaled="0"/>
                </a:gradFill>
                <a:latin typeface="Arial Unicode MS"/>
                <a:ea typeface="Arial Unicode MS"/>
                <a:cs typeface="Arial Unicode MS"/>
                <a:sym typeface="Arial Unicode MS"/>
              </a:defRPr>
            </a:lvl1pPr>
          </a:lstStyle>
          <a:p>
            <a:r>
              <a:t>सधन्यवाद।</a:t>
            </a: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14="http://schemas.microsoft.com/office/drawing/2010/main" xmlns:m="http://schemas.openxmlformats.org/officeDocument/2006/math"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Rounded Rectangle 5"/>
          <p:cNvGrpSpPr/>
          <p:nvPr/>
        </p:nvGrpSpPr>
        <p:grpSpPr>
          <a:xfrm>
            <a:off x="1899818" y="143537"/>
            <a:ext cx="5410203" cy="599440"/>
            <a:chOff x="0" y="-1"/>
            <a:chExt cx="5410201" cy="599438"/>
          </a:xfrm>
        </p:grpSpPr>
        <p:sp>
          <p:nvSpPr>
            <p:cNvPr id="90" name="Rounded Rectangle"/>
            <p:cNvSpPr/>
            <p:nvPr/>
          </p:nvSpPr>
          <p:spPr>
            <a:xfrm>
              <a:off x="0" y="71120"/>
              <a:ext cx="5410202" cy="457202"/>
            </a:xfrm>
            <a:prstGeom prst="roundRect">
              <a:avLst>
                <a:gd name="adj" fmla="val 16667"/>
              </a:avLst>
            </a:prstGeom>
            <a:gradFill flip="none" rotWithShape="1">
              <a:gsLst>
                <a:gs pos="0">
                  <a:srgbClr val="FFC79E"/>
                </a:gs>
                <a:gs pos="25000">
                  <a:srgbClr val="FFCCA8"/>
                </a:gs>
                <a:gs pos="100000">
                  <a:srgbClr val="FFE8DA"/>
                </a:gs>
              </a:gsLst>
              <a:lin ang="16200000" scaled="0"/>
            </a:gradFill>
            <a:ln w="9525" cap="flat">
              <a:solidFill>
                <a:schemeClr val="accent1"/>
              </a:solidFill>
              <a:prstDash val="solid"/>
              <a:round/>
            </a:ln>
            <a:effectLst>
              <a:outerShdw blurRad="63500" dist="38100" dir="5400000" rotWithShape="0">
                <a:srgbClr val="000000">
                  <a:alpha val="40000"/>
                </a:srgbClr>
              </a:outerShdw>
            </a:effectLst>
          </p:spPr>
          <p:txBody>
            <a:bodyPr wrap="square" lIns="45718" tIns="45718" rIns="45718" bIns="45718" numCol="1" anchor="ctr">
              <a:noAutofit/>
            </a:bodyPr>
            <a:lstStyle/>
            <a:p>
              <a:pPr algn="ctr">
                <a:defRPr sz="3000" cap="all">
                  <a:ln w="9000" cap="flat">
                    <a:solidFill>
                      <a:srgbClr val="322E2C"/>
                    </a:solidFill>
                    <a:prstDash val="solid"/>
                    <a:round/>
                  </a:ln>
                  <a:gradFill flip="none" rotWithShape="1">
                    <a:gsLst>
                      <a:gs pos="0">
                        <a:srgbClr val="231D1B"/>
                      </a:gs>
                      <a:gs pos="43000">
                        <a:srgbClr val="493D38"/>
                      </a:gs>
                      <a:gs pos="48000">
                        <a:srgbClr val="443834"/>
                      </a:gs>
                      <a:gs pos="100000">
                        <a:srgbClr val="231D1B"/>
                      </a:gs>
                    </a:gsLst>
                    <a:lin ang="5400000" scaled="0"/>
                  </a:gradFill>
                  <a:latin typeface="Arial Unicode MS"/>
                  <a:ea typeface="Arial Unicode MS"/>
                  <a:cs typeface="Arial Unicode MS"/>
                  <a:sym typeface="Arial Unicode MS"/>
                </a:defRPr>
              </a:pPr>
              <a:endParaRPr/>
            </a:p>
          </p:txBody>
        </p:sp>
        <p:sp>
          <p:nvSpPr>
            <p:cNvPr id="91" name="संचालित पाठ्यक्रम"/>
            <p:cNvSpPr txBox="1"/>
            <p:nvPr/>
          </p:nvSpPr>
          <p:spPr>
            <a:xfrm>
              <a:off x="72800" y="-2"/>
              <a:ext cx="5264601" cy="5994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3000" cap="all">
                  <a:ln w="9000" cap="flat">
                    <a:solidFill>
                      <a:srgbClr val="322E2C"/>
                    </a:solidFill>
                    <a:prstDash val="solid"/>
                    <a:round/>
                  </a:ln>
                  <a:gradFill flip="none" rotWithShape="1">
                    <a:gsLst>
                      <a:gs pos="0">
                        <a:srgbClr val="231D1B"/>
                      </a:gs>
                      <a:gs pos="43000">
                        <a:srgbClr val="493D38"/>
                      </a:gs>
                      <a:gs pos="48000">
                        <a:srgbClr val="443834"/>
                      </a:gs>
                      <a:gs pos="100000">
                        <a:srgbClr val="231D1B"/>
                      </a:gs>
                    </a:gsLst>
                    <a:lin ang="5400000" scaled="0"/>
                  </a:gradFill>
                  <a:latin typeface="Arial Unicode MS"/>
                  <a:ea typeface="Arial Unicode MS"/>
                  <a:cs typeface="Arial Unicode MS"/>
                  <a:sym typeface="Arial Unicode MS"/>
                </a:defRPr>
              </a:lvl1pPr>
            </a:lstStyle>
            <a:p>
              <a:r>
                <a:t>संचालित पाठ्यक्रम </a:t>
              </a:r>
            </a:p>
          </p:txBody>
        </p:sp>
      </p:grpSp>
      <p:sp>
        <p:nvSpPr>
          <p:cNvPr id="93" name="TextBox 1"/>
          <p:cNvSpPr txBox="1"/>
          <p:nvPr/>
        </p:nvSpPr>
        <p:spPr>
          <a:xfrm>
            <a:off x="636106" y="827952"/>
            <a:ext cx="7871788"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marL="285750" indent="-285750">
              <a:buClr>
                <a:srgbClr val="000000"/>
              </a:buClr>
              <a:buSzPct val="100000"/>
              <a:buFont typeface="Arial Unicode MS"/>
              <a:buChar char="❖"/>
              <a:defRPr>
                <a:solidFill>
                  <a:srgbClr val="000000"/>
                </a:solidFill>
                <a:latin typeface="Arial Unicode MS"/>
                <a:ea typeface="Arial Unicode MS"/>
                <a:cs typeface="Arial Unicode MS"/>
                <a:sym typeface="Arial Unicode MS"/>
              </a:defRPr>
            </a:lvl1pPr>
          </a:lstStyle>
          <a:p>
            <a:r>
              <a:t>बी.ए  हिंदी विशेष  (सी.बी.सी.एस. तीन वर्षीय पाठ्यक्रम, सी.बी.सी.एस. एन.ई.पी. चार वर्षीय पाठ्यक्रम)</a:t>
            </a:r>
          </a:p>
        </p:txBody>
      </p:sp>
      <p:sp>
        <p:nvSpPr>
          <p:cNvPr id="94" name="TextBox 7"/>
          <p:cNvSpPr txBox="1"/>
          <p:nvPr/>
        </p:nvSpPr>
        <p:spPr>
          <a:xfrm>
            <a:off x="640334" y="1258365"/>
            <a:ext cx="7194658"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marL="285750" indent="-285750">
              <a:buClr>
                <a:srgbClr val="000000"/>
              </a:buClr>
              <a:buSzPct val="100000"/>
              <a:buFont typeface="Arial Unicode MS"/>
              <a:buChar char="❖"/>
              <a:defRPr>
                <a:solidFill>
                  <a:srgbClr val="000000"/>
                </a:solidFill>
                <a:latin typeface="Arial Unicode MS"/>
                <a:ea typeface="Arial Unicode MS"/>
                <a:cs typeface="Arial Unicode MS"/>
                <a:sym typeface="Arial Unicode MS"/>
              </a:defRPr>
            </a:lvl1pPr>
          </a:lstStyle>
          <a:p>
            <a:r>
              <a:t>एम.ए  हिंदी  (सी.बी.सी.एस. दो वर्षीय पाठ्यक्रम, सी.बी.सी.एस. एन.ई.पी नवीन पाठ्यक्रम)</a:t>
            </a:r>
          </a:p>
        </p:txBody>
      </p:sp>
      <p:grpSp>
        <p:nvGrpSpPr>
          <p:cNvPr id="97" name="Rounded Rectangle 8"/>
          <p:cNvGrpSpPr/>
          <p:nvPr/>
        </p:nvGrpSpPr>
        <p:grpSpPr>
          <a:xfrm>
            <a:off x="2018412" y="1879476"/>
            <a:ext cx="5410202" cy="342902"/>
            <a:chOff x="0" y="0"/>
            <a:chExt cx="5410201" cy="342900"/>
          </a:xfrm>
        </p:grpSpPr>
        <p:sp>
          <p:nvSpPr>
            <p:cNvPr id="95" name="Rounded Rectangle"/>
            <p:cNvSpPr/>
            <p:nvPr/>
          </p:nvSpPr>
          <p:spPr>
            <a:xfrm>
              <a:off x="0" y="0"/>
              <a:ext cx="5410202" cy="342901"/>
            </a:xfrm>
            <a:prstGeom prst="roundRect">
              <a:avLst>
                <a:gd name="adj" fmla="val 16667"/>
              </a:avLst>
            </a:prstGeom>
            <a:gradFill flip="none" rotWithShape="1">
              <a:gsLst>
                <a:gs pos="0">
                  <a:srgbClr val="FFC79E"/>
                </a:gs>
                <a:gs pos="25000">
                  <a:srgbClr val="FFCCA8"/>
                </a:gs>
                <a:gs pos="100000">
                  <a:srgbClr val="FFE8DA"/>
                </a:gs>
              </a:gsLst>
              <a:lin ang="16200000" scaled="0"/>
            </a:gradFill>
            <a:ln w="9525" cap="flat">
              <a:solidFill>
                <a:schemeClr val="accent1"/>
              </a:solidFill>
              <a:prstDash val="solid"/>
              <a:round/>
            </a:ln>
            <a:effectLst>
              <a:outerShdw blurRad="63500" dist="38100" dir="5400000" rotWithShape="0">
                <a:srgbClr val="000000">
                  <a:alpha val="40000"/>
                </a:srgbClr>
              </a:outerShdw>
            </a:effectLst>
          </p:spPr>
          <p:txBody>
            <a:bodyPr wrap="square" lIns="45718" tIns="45718" rIns="45718" bIns="45718" numCol="1" anchor="ctr">
              <a:noAutofit/>
            </a:bodyPr>
            <a:lstStyle/>
            <a:p>
              <a:pPr algn="ctr">
                <a:defRPr cap="all">
                  <a:ln w="9000" cap="flat">
                    <a:solidFill>
                      <a:srgbClr val="322E2C"/>
                    </a:solidFill>
                    <a:prstDash val="solid"/>
                    <a:round/>
                  </a:ln>
                  <a:gradFill flip="none" rotWithShape="1">
                    <a:gsLst>
                      <a:gs pos="0">
                        <a:srgbClr val="231D1B"/>
                      </a:gs>
                      <a:gs pos="43000">
                        <a:srgbClr val="493D38"/>
                      </a:gs>
                      <a:gs pos="48000">
                        <a:srgbClr val="443834"/>
                      </a:gs>
                      <a:gs pos="100000">
                        <a:srgbClr val="231D1B"/>
                      </a:gs>
                    </a:gsLst>
                    <a:lin ang="5400000" scaled="0"/>
                  </a:gradFill>
                  <a:latin typeface="Arial Unicode MS"/>
                  <a:ea typeface="Arial Unicode MS"/>
                  <a:cs typeface="Arial Unicode MS"/>
                  <a:sym typeface="Arial Unicode MS"/>
                </a:defRPr>
              </a:pPr>
              <a:endParaRPr/>
            </a:p>
          </p:txBody>
        </p:sp>
        <p:sp>
          <p:nvSpPr>
            <p:cNvPr id="96" name="Text"/>
            <p:cNvSpPr txBox="1"/>
            <p:nvPr/>
          </p:nvSpPr>
          <p:spPr>
            <a:xfrm>
              <a:off x="67221" y="5080"/>
              <a:ext cx="5275760" cy="3327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cap="all">
                  <a:ln w="9000" cap="flat">
                    <a:solidFill>
                      <a:srgbClr val="322E2C"/>
                    </a:solidFill>
                    <a:prstDash val="solid"/>
                    <a:round/>
                  </a:ln>
                  <a:gradFill flip="none" rotWithShape="1">
                    <a:gsLst>
                      <a:gs pos="0">
                        <a:srgbClr val="231D1B"/>
                      </a:gs>
                      <a:gs pos="43000">
                        <a:srgbClr val="493D38"/>
                      </a:gs>
                      <a:gs pos="48000">
                        <a:srgbClr val="443834"/>
                      </a:gs>
                      <a:gs pos="100000">
                        <a:srgbClr val="231D1B"/>
                      </a:gs>
                    </a:gsLst>
                    <a:lin ang="5400000" scaled="0"/>
                  </a:gradFill>
                  <a:latin typeface="Arial Unicode MS"/>
                  <a:ea typeface="Arial Unicode MS"/>
                  <a:cs typeface="Arial Unicode MS"/>
                  <a:sym typeface="Arial Unicode MS"/>
                </a:defRPr>
              </a:lvl1pPr>
            </a:lstStyle>
            <a:p>
              <a:r>
                <a:t> </a:t>
              </a:r>
            </a:p>
          </p:txBody>
        </p:sp>
      </p:grpSp>
      <p:sp>
        <p:nvSpPr>
          <p:cNvPr id="98" name="TextBox 3"/>
          <p:cNvSpPr txBox="1"/>
          <p:nvPr/>
        </p:nvSpPr>
        <p:spPr>
          <a:xfrm>
            <a:off x="3398520" y="1879477"/>
            <a:ext cx="2412798" cy="396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800">
                <a:solidFill>
                  <a:srgbClr val="000000"/>
                </a:solidFill>
                <a:latin typeface="Arial Unicode MS"/>
                <a:ea typeface="Arial Unicode MS"/>
                <a:cs typeface="Arial Unicode MS"/>
                <a:sym typeface="Arial Unicode MS"/>
              </a:defRPr>
            </a:lvl1pPr>
          </a:lstStyle>
          <a:p>
            <a:r>
              <a:t>अंतर अनुशासनिक पाठ्यक्रम</a:t>
            </a:r>
          </a:p>
        </p:txBody>
      </p:sp>
      <p:sp>
        <p:nvSpPr>
          <p:cNvPr id="99" name="TextBox 11"/>
          <p:cNvSpPr txBox="1"/>
          <p:nvPr/>
        </p:nvSpPr>
        <p:spPr>
          <a:xfrm>
            <a:off x="655320" y="2320325"/>
            <a:ext cx="8136385" cy="2987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buClr>
                <a:srgbClr val="000000"/>
              </a:buClr>
              <a:buSzPct val="100000"/>
              <a:buFont typeface="Arial Unicode MS"/>
              <a:buChar char="❖"/>
              <a:defRPr>
                <a:solidFill>
                  <a:srgbClr val="000000"/>
                </a:solidFill>
                <a:latin typeface="Arial Unicode MS"/>
                <a:ea typeface="Arial Unicode MS"/>
                <a:cs typeface="Arial Unicode MS"/>
                <a:sym typeface="Arial Unicode MS"/>
              </a:defRPr>
            </a:pPr>
            <a:r>
              <a:t>बी.ए प्रोग्राम, बी.कॉम प्रोग्राम प्रथम और द्वितीय वर्ष हेतु  MIL “हिंदी A, हिंदी B, हिंदी C  (सी.बी.सी.एस. पाठ्यक्रम )</a:t>
            </a:r>
          </a:p>
          <a:p>
            <a:pPr marL="285750" indent="-285750">
              <a:buClr>
                <a:srgbClr val="000000"/>
              </a:buClr>
              <a:buSzPct val="100000"/>
              <a:buFont typeface="Arial Unicode MS"/>
              <a:buChar char="❖"/>
              <a:defRPr>
                <a:solidFill>
                  <a:srgbClr val="000000"/>
                </a:solidFill>
                <a:latin typeface="Arial Unicode MS"/>
                <a:ea typeface="Arial Unicode MS"/>
                <a:cs typeface="Arial Unicode MS"/>
                <a:sym typeface="Arial Unicode MS"/>
              </a:defRPr>
            </a:pPr>
            <a:endParaRPr/>
          </a:p>
          <a:p>
            <a:pPr marL="285750" indent="-285750">
              <a:buClr>
                <a:srgbClr val="000000"/>
              </a:buClr>
              <a:buSzPct val="100000"/>
              <a:buFont typeface="Arial Unicode MS"/>
              <a:buChar char="❖"/>
              <a:defRPr>
                <a:solidFill>
                  <a:srgbClr val="000000"/>
                </a:solidFill>
                <a:latin typeface="Arial Unicode MS"/>
                <a:ea typeface="Arial Unicode MS"/>
                <a:cs typeface="Arial Unicode MS"/>
                <a:sym typeface="Arial Unicode MS"/>
              </a:defRPr>
            </a:pPr>
            <a:r>
              <a:t>बी.ए.प्रोग्राम / बी.ए विशेष  प्रथम वर्ष हेतु AECC “हिंदी योग्यता संवर्धक अनिवार्य पाठ्यक्रम” (सी.बी.सी.एस.) </a:t>
            </a:r>
          </a:p>
          <a:p>
            <a:pPr marL="285750" indent="-285750">
              <a:buClr>
                <a:srgbClr val="000000"/>
              </a:buClr>
              <a:buSzPct val="100000"/>
              <a:buFont typeface="Arial Unicode MS"/>
              <a:buChar char="❖"/>
              <a:defRPr>
                <a:solidFill>
                  <a:srgbClr val="000000"/>
                </a:solidFill>
                <a:latin typeface="Arial Unicode MS"/>
                <a:ea typeface="Arial Unicode MS"/>
                <a:cs typeface="Arial Unicode MS"/>
                <a:sym typeface="Arial Unicode MS"/>
              </a:defRPr>
            </a:pPr>
            <a:endParaRPr/>
          </a:p>
          <a:p>
            <a:pPr marL="285750" indent="-285750">
              <a:buClr>
                <a:srgbClr val="000000"/>
              </a:buClr>
              <a:buSzPct val="100000"/>
              <a:buFont typeface="Arial Unicode MS"/>
              <a:buChar char="❖"/>
              <a:defRPr>
                <a:solidFill>
                  <a:srgbClr val="000000"/>
                </a:solidFill>
                <a:latin typeface="Arial Unicode MS"/>
                <a:ea typeface="Arial Unicode MS"/>
                <a:cs typeface="Arial Unicode MS"/>
                <a:sym typeface="Arial Unicode MS"/>
              </a:defRPr>
            </a:pPr>
            <a:r>
              <a:t>बी.ए प्रोग्राम द्वितीय और तृतीय वर्ष हेतु SEC “कौशल संवर्धन पाठ्यक्रम ” (सी.बी.सी.एस.)</a:t>
            </a:r>
          </a:p>
          <a:p>
            <a:pPr marL="285750" indent="-285750">
              <a:buClr>
                <a:srgbClr val="000000"/>
              </a:buClr>
              <a:buSzPct val="100000"/>
              <a:buFont typeface="Arial Unicode MS"/>
              <a:buChar char="❖"/>
              <a:defRPr>
                <a:solidFill>
                  <a:srgbClr val="000000"/>
                </a:solidFill>
                <a:latin typeface="Arial Unicode MS"/>
                <a:ea typeface="Arial Unicode MS"/>
                <a:cs typeface="Arial Unicode MS"/>
                <a:sym typeface="Arial Unicode MS"/>
              </a:defRPr>
            </a:pPr>
            <a:endParaRPr/>
          </a:p>
          <a:p>
            <a:pPr marL="285750" indent="-285750">
              <a:buClr>
                <a:srgbClr val="000000"/>
              </a:buClr>
              <a:buSzPct val="100000"/>
              <a:buFont typeface="Arial Unicode MS"/>
              <a:buChar char="❖"/>
              <a:defRPr>
                <a:solidFill>
                  <a:srgbClr val="000000"/>
                </a:solidFill>
                <a:latin typeface="Arial Unicode MS"/>
                <a:ea typeface="Arial Unicode MS"/>
                <a:cs typeface="Arial Unicode MS"/>
                <a:sym typeface="Arial Unicode MS"/>
              </a:defRPr>
            </a:pPr>
            <a:r>
              <a:t>बी.ए प्रोग्राम तृतीय वर्ष हेतु GENERIC “हिंदी सामान्य ऐच्छिक पाठ्यक्रम” (सी.बी.सी.एस.)</a:t>
            </a:r>
          </a:p>
          <a:p>
            <a:pPr marL="285750" indent="-285750">
              <a:buClr>
                <a:srgbClr val="000000"/>
              </a:buClr>
              <a:buSzPct val="100000"/>
              <a:buFont typeface="Arial Unicode MS"/>
              <a:buChar char="❖"/>
              <a:defRPr>
                <a:solidFill>
                  <a:srgbClr val="000000"/>
                </a:solidFill>
                <a:latin typeface="Arial Unicode MS"/>
                <a:ea typeface="Arial Unicode MS"/>
                <a:cs typeface="Arial Unicode MS"/>
                <a:sym typeface="Arial Unicode MS"/>
              </a:defRPr>
            </a:pPr>
            <a:endParaRPr/>
          </a:p>
          <a:p>
            <a:pPr marL="285750" indent="-285750">
              <a:buClr>
                <a:srgbClr val="000000"/>
              </a:buClr>
              <a:buSzPct val="100000"/>
              <a:buFont typeface="Arial Unicode MS"/>
              <a:buChar char="❖"/>
              <a:defRPr>
                <a:solidFill>
                  <a:srgbClr val="000000"/>
                </a:solidFill>
                <a:latin typeface="Arial Unicode MS"/>
                <a:ea typeface="Arial Unicode MS"/>
                <a:cs typeface="Arial Unicode MS"/>
                <a:sym typeface="Arial Unicode MS"/>
              </a:defRPr>
            </a:pPr>
            <a:r>
              <a:t>बी.ए विशेष प्रथम एवं द्वितीय वर्ष हेतु GENERIC “हिंदी सामान्य ऐच्छिक पाठ्यक्रम” (सी.बी.सी.एस.)</a:t>
            </a:r>
          </a:p>
          <a:p>
            <a:pPr>
              <a:defRPr>
                <a:solidFill>
                  <a:srgbClr val="000000"/>
                </a:solidFill>
                <a:latin typeface="Arial Unicode MS"/>
                <a:ea typeface="Arial Unicode MS"/>
                <a:cs typeface="Arial Unicode MS"/>
                <a:sym typeface="Arial Unicode MS"/>
              </a:defRPr>
            </a:pPr>
            <a:endParaRPr/>
          </a:p>
          <a:p>
            <a:pPr marL="285750" indent="-285750">
              <a:buClr>
                <a:srgbClr val="000000"/>
              </a:buClr>
              <a:buSzPct val="100000"/>
              <a:buFont typeface="Arial Unicode MS"/>
              <a:buChar char="❖"/>
              <a:defRPr>
                <a:solidFill>
                  <a:srgbClr val="000000"/>
                </a:solidFill>
                <a:latin typeface="Arial Unicode MS"/>
                <a:ea typeface="Arial Unicode MS"/>
                <a:cs typeface="Arial Unicode MS"/>
                <a:sym typeface="Arial Unicode MS"/>
              </a:defRPr>
            </a:pPr>
            <a:endParaRP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14="http://schemas.microsoft.com/office/drawing/2010/main" xmlns:m="http://schemas.openxmlformats.org/officeDocument/2006/math"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Box 10"/>
          <p:cNvSpPr txBox="1"/>
          <p:nvPr/>
        </p:nvSpPr>
        <p:spPr>
          <a:xfrm>
            <a:off x="731519" y="2928349"/>
            <a:ext cx="1658972" cy="396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800">
                <a:latin typeface="Arial Unicode MS"/>
                <a:ea typeface="Arial Unicode MS"/>
                <a:cs typeface="Arial Unicode MS"/>
                <a:sym typeface="Arial Unicode MS"/>
              </a:defRPr>
            </a:pPr>
            <a:r>
              <a:t>रोजगार विकल्प  </a:t>
            </a:r>
            <a:r>
              <a:rPr sz="1600"/>
              <a:t>: </a:t>
            </a:r>
          </a:p>
        </p:txBody>
      </p:sp>
      <p:sp>
        <p:nvSpPr>
          <p:cNvPr id="102" name="TextBox 13"/>
          <p:cNvSpPr txBox="1"/>
          <p:nvPr/>
        </p:nvSpPr>
        <p:spPr>
          <a:xfrm>
            <a:off x="731519" y="1047750"/>
            <a:ext cx="1675908" cy="396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800">
                <a:latin typeface="Arial Unicode MS"/>
                <a:ea typeface="Arial Unicode MS"/>
                <a:cs typeface="Arial Unicode MS"/>
                <a:sym typeface="Arial Unicode MS"/>
              </a:defRPr>
            </a:lvl1pPr>
          </a:lstStyle>
          <a:p>
            <a:r>
              <a:t>विभाग का लक्ष्य</a:t>
            </a:r>
          </a:p>
        </p:txBody>
      </p:sp>
      <p:sp>
        <p:nvSpPr>
          <p:cNvPr id="103" name="TextBox 14"/>
          <p:cNvSpPr txBox="1"/>
          <p:nvPr/>
        </p:nvSpPr>
        <p:spPr>
          <a:xfrm>
            <a:off x="2484119" y="1047751"/>
            <a:ext cx="6004562" cy="1920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lgn="just">
              <a:spcBef>
                <a:spcPts val="600"/>
              </a:spcBef>
              <a:buClr>
                <a:srgbClr val="434343"/>
              </a:buClr>
              <a:buSzPct val="100000"/>
              <a:buFont typeface="Arial Unicode MS"/>
              <a:buChar char="❖"/>
              <a:defRPr>
                <a:latin typeface="Arial Unicode MS"/>
                <a:ea typeface="Arial Unicode MS"/>
                <a:cs typeface="Arial Unicode MS"/>
                <a:sym typeface="Arial Unicode MS"/>
              </a:defRPr>
            </a:pPr>
            <a:r>
              <a:t>छात्राओं का सर्वांगीण विकास करना।</a:t>
            </a:r>
          </a:p>
          <a:p>
            <a:pPr marL="285750" indent="-285750" algn="just">
              <a:spcBef>
                <a:spcPts val="600"/>
              </a:spcBef>
              <a:buClr>
                <a:srgbClr val="434343"/>
              </a:buClr>
              <a:buSzPct val="100000"/>
              <a:buFont typeface="Arial Unicode MS"/>
              <a:buChar char="❖"/>
              <a:defRPr>
                <a:latin typeface="Arial Unicode MS"/>
                <a:ea typeface="Arial Unicode MS"/>
                <a:cs typeface="Arial Unicode MS"/>
                <a:sym typeface="Arial Unicode MS"/>
              </a:defRPr>
            </a:pPr>
            <a:r>
              <a:t>छात्राओं में सृजनात्मक क्षमता का विकास करना। </a:t>
            </a:r>
            <a:endParaRPr>
              <a:solidFill>
                <a:srgbClr val="000000"/>
              </a:solidFill>
            </a:endParaRPr>
          </a:p>
          <a:p>
            <a:pPr marL="285750" indent="-285750" algn="just">
              <a:spcBef>
                <a:spcPts val="600"/>
              </a:spcBef>
              <a:buClr>
                <a:srgbClr val="434343"/>
              </a:buClr>
              <a:buSzPct val="100000"/>
              <a:buFont typeface="Arial Unicode MS"/>
              <a:buChar char="❖"/>
              <a:defRPr>
                <a:latin typeface="Arial Unicode MS"/>
                <a:ea typeface="Arial Unicode MS"/>
                <a:cs typeface="Arial Unicode MS"/>
                <a:sym typeface="Arial Unicode MS"/>
              </a:defRPr>
            </a:pPr>
            <a:r>
              <a:t>हिंदी साहित्य अध्ययन के प्रति छात्राओं में रूचि उत्पन्न करना। </a:t>
            </a:r>
            <a:endParaRPr>
              <a:solidFill>
                <a:srgbClr val="000000"/>
              </a:solidFill>
            </a:endParaRPr>
          </a:p>
          <a:p>
            <a:pPr marL="285750" indent="-285750" algn="just">
              <a:spcBef>
                <a:spcPts val="600"/>
              </a:spcBef>
              <a:buClr>
                <a:srgbClr val="434343"/>
              </a:buClr>
              <a:buSzPct val="100000"/>
              <a:buFont typeface="Arial Unicode MS"/>
              <a:buChar char="❖"/>
              <a:defRPr>
                <a:latin typeface="Arial Unicode MS"/>
                <a:ea typeface="Arial Unicode MS"/>
                <a:cs typeface="Arial Unicode MS"/>
                <a:sym typeface="Arial Unicode MS"/>
              </a:defRPr>
            </a:pPr>
            <a:r>
              <a:t>विभिन्न अकादमिक गोष्ठियों, कार्यशालाओं आदि का आयोजन करना।</a:t>
            </a:r>
          </a:p>
          <a:p>
            <a:pPr marL="285750" indent="-285750" algn="just">
              <a:spcBef>
                <a:spcPts val="600"/>
              </a:spcBef>
              <a:buClr>
                <a:srgbClr val="434343"/>
              </a:buClr>
              <a:buSzPct val="100000"/>
              <a:buFont typeface="Arial Unicode MS"/>
              <a:buChar char="❖"/>
              <a:defRPr>
                <a:latin typeface="Arial Unicode MS"/>
                <a:ea typeface="Arial Unicode MS"/>
                <a:cs typeface="Arial Unicode MS"/>
                <a:sym typeface="Arial Unicode MS"/>
              </a:defRPr>
            </a:pPr>
            <a:r>
              <a:t>विभिन्न साहित्यिक प्रतियोगिताओं का आयोजन करना। </a:t>
            </a:r>
            <a:endParaRPr>
              <a:solidFill>
                <a:srgbClr val="000000"/>
              </a:solidFill>
            </a:endParaRPr>
          </a:p>
        </p:txBody>
      </p:sp>
      <p:grpSp>
        <p:nvGrpSpPr>
          <p:cNvPr id="106" name="Rounded Rectangle 15"/>
          <p:cNvGrpSpPr/>
          <p:nvPr/>
        </p:nvGrpSpPr>
        <p:grpSpPr>
          <a:xfrm>
            <a:off x="1981200" y="290827"/>
            <a:ext cx="5410200" cy="599440"/>
            <a:chOff x="0" y="-1"/>
            <a:chExt cx="5410200" cy="599438"/>
          </a:xfrm>
        </p:grpSpPr>
        <p:sp>
          <p:nvSpPr>
            <p:cNvPr id="104" name="Rounded Rectangle"/>
            <p:cNvSpPr/>
            <p:nvPr/>
          </p:nvSpPr>
          <p:spPr>
            <a:xfrm>
              <a:off x="0" y="71120"/>
              <a:ext cx="5410200" cy="457202"/>
            </a:xfrm>
            <a:prstGeom prst="roundRect">
              <a:avLst>
                <a:gd name="adj" fmla="val 16667"/>
              </a:avLst>
            </a:prstGeom>
            <a:gradFill flip="none" rotWithShape="1">
              <a:gsLst>
                <a:gs pos="0">
                  <a:srgbClr val="FFC79E"/>
                </a:gs>
                <a:gs pos="25000">
                  <a:srgbClr val="FFCCA8"/>
                </a:gs>
                <a:gs pos="100000">
                  <a:srgbClr val="FFE8DA"/>
                </a:gs>
              </a:gsLst>
              <a:lin ang="16200000" scaled="0"/>
            </a:gradFill>
            <a:ln w="9525" cap="flat">
              <a:solidFill>
                <a:schemeClr val="accent1"/>
              </a:solidFill>
              <a:prstDash val="solid"/>
              <a:round/>
            </a:ln>
            <a:effectLst>
              <a:outerShdw blurRad="63500" dist="38100" dir="5400000" rotWithShape="0">
                <a:srgbClr val="000000">
                  <a:alpha val="40000"/>
                </a:srgbClr>
              </a:outerShdw>
            </a:effectLst>
          </p:spPr>
          <p:txBody>
            <a:bodyPr wrap="square" lIns="45718" tIns="45718" rIns="45718" bIns="45718" numCol="1" anchor="ctr">
              <a:noAutofit/>
            </a:bodyPr>
            <a:lstStyle/>
            <a:p>
              <a:pPr algn="ctr">
                <a:defRPr sz="3000" cap="all">
                  <a:ln w="9000" cap="flat">
                    <a:solidFill>
                      <a:srgbClr val="322E2C"/>
                    </a:solidFill>
                    <a:prstDash val="solid"/>
                    <a:round/>
                  </a:ln>
                  <a:gradFill flip="none" rotWithShape="1">
                    <a:gsLst>
                      <a:gs pos="0">
                        <a:srgbClr val="231D1B"/>
                      </a:gs>
                      <a:gs pos="43000">
                        <a:srgbClr val="493D38"/>
                      </a:gs>
                      <a:gs pos="48000">
                        <a:srgbClr val="443834"/>
                      </a:gs>
                      <a:gs pos="100000">
                        <a:srgbClr val="231D1B"/>
                      </a:gs>
                    </a:gsLst>
                    <a:lin ang="5400000" scaled="0"/>
                  </a:gradFill>
                  <a:latin typeface="Arial Unicode MS"/>
                  <a:ea typeface="Arial Unicode MS"/>
                  <a:cs typeface="Arial Unicode MS"/>
                  <a:sym typeface="Arial Unicode MS"/>
                </a:defRPr>
              </a:pPr>
              <a:endParaRPr/>
            </a:p>
          </p:txBody>
        </p:sp>
        <p:sp>
          <p:nvSpPr>
            <p:cNvPr id="105" name="विभाग का मुख्य उद्देश्य"/>
            <p:cNvSpPr txBox="1"/>
            <p:nvPr/>
          </p:nvSpPr>
          <p:spPr>
            <a:xfrm>
              <a:off x="72800" y="-2"/>
              <a:ext cx="5264599" cy="5994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3000" cap="all">
                  <a:ln w="9000" cap="flat">
                    <a:solidFill>
                      <a:srgbClr val="322E2C"/>
                    </a:solidFill>
                    <a:prstDash val="solid"/>
                    <a:round/>
                  </a:ln>
                  <a:gradFill flip="none" rotWithShape="1">
                    <a:gsLst>
                      <a:gs pos="0">
                        <a:srgbClr val="231D1B"/>
                      </a:gs>
                      <a:gs pos="43000">
                        <a:srgbClr val="493D38"/>
                      </a:gs>
                      <a:gs pos="48000">
                        <a:srgbClr val="443834"/>
                      </a:gs>
                      <a:gs pos="100000">
                        <a:srgbClr val="231D1B"/>
                      </a:gs>
                    </a:gsLst>
                    <a:lin ang="5400000" scaled="0"/>
                  </a:gradFill>
                  <a:latin typeface="Arial Unicode MS"/>
                  <a:ea typeface="Arial Unicode MS"/>
                  <a:cs typeface="Arial Unicode MS"/>
                  <a:sym typeface="Arial Unicode MS"/>
                </a:defRPr>
              </a:lvl1pPr>
            </a:lstStyle>
            <a:p>
              <a:r>
                <a:t>विभाग का मुख्य उद्देश्य </a:t>
              </a:r>
            </a:p>
          </p:txBody>
        </p:sp>
      </p:grpSp>
      <p:sp>
        <p:nvSpPr>
          <p:cNvPr id="107" name="TextBox 11"/>
          <p:cNvSpPr txBox="1"/>
          <p:nvPr/>
        </p:nvSpPr>
        <p:spPr>
          <a:xfrm>
            <a:off x="2484119" y="3028951"/>
            <a:ext cx="6004562" cy="1844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600"/>
              </a:spcBef>
              <a:buClr>
                <a:srgbClr val="434343"/>
              </a:buClr>
              <a:buSzPct val="100000"/>
              <a:buFont typeface="Arial Unicode MS"/>
              <a:buChar char="❖"/>
              <a:defRPr>
                <a:latin typeface="Arial Unicode MS"/>
                <a:ea typeface="Arial Unicode MS"/>
                <a:cs typeface="Arial Unicode MS"/>
                <a:sym typeface="Arial Unicode MS"/>
              </a:defRPr>
            </a:pPr>
            <a:r>
              <a:t>पाठ्यक्रम द्वारा साहित्य, भाषा, मीडिया, अनुवाद आदि के मध्य संतुलन स्थापित करना।</a:t>
            </a:r>
            <a:endParaRPr>
              <a:solidFill>
                <a:srgbClr val="000000"/>
              </a:solidFill>
            </a:endParaRPr>
          </a:p>
          <a:p>
            <a:pPr marL="285750" indent="-285750">
              <a:spcBef>
                <a:spcPts val="600"/>
              </a:spcBef>
              <a:buClr>
                <a:srgbClr val="434343"/>
              </a:buClr>
              <a:buSzPct val="100000"/>
              <a:buFont typeface="Arial Unicode MS"/>
              <a:buChar char="❖"/>
              <a:defRPr>
                <a:latin typeface="Arial Unicode MS"/>
                <a:ea typeface="Arial Unicode MS"/>
                <a:cs typeface="Arial Unicode MS"/>
                <a:sym typeface="Arial Unicode MS"/>
              </a:defRPr>
            </a:pPr>
            <a:r>
              <a:t>व्यवसाय उन्मुख  शिक्षा की ओर अग्रसर करना।</a:t>
            </a:r>
            <a:endParaRPr>
              <a:solidFill>
                <a:srgbClr val="000000"/>
              </a:solidFill>
            </a:endParaRPr>
          </a:p>
          <a:p>
            <a:pPr marL="285750" indent="-285750">
              <a:spcBef>
                <a:spcPts val="600"/>
              </a:spcBef>
              <a:buClr>
                <a:srgbClr val="434343"/>
              </a:buClr>
              <a:buSzPct val="100000"/>
              <a:buFont typeface="Arial Unicode MS"/>
              <a:buChar char="❖"/>
              <a:defRPr>
                <a:latin typeface="Arial Unicode MS"/>
                <a:ea typeface="Arial Unicode MS"/>
                <a:cs typeface="Arial Unicode MS"/>
                <a:sym typeface="Arial Unicode MS"/>
              </a:defRPr>
            </a:pPr>
            <a:r>
              <a:t>हिंदी साहित्य के अध्ययन द्वारा युवा पीढ़ी को समाजोन्मुख और संवेदनशील बनाना। </a:t>
            </a:r>
            <a:endParaRPr>
              <a:solidFill>
                <a:srgbClr val="000000"/>
              </a:solidFill>
            </a:endParaRPr>
          </a:p>
          <a:p>
            <a:pPr marL="285750" indent="-285750">
              <a:spcBef>
                <a:spcPts val="600"/>
              </a:spcBef>
              <a:buClr>
                <a:srgbClr val="434343"/>
              </a:buClr>
              <a:buSzPct val="100000"/>
              <a:buFont typeface="Arial Unicode MS"/>
              <a:buChar char="❖"/>
              <a:defRPr>
                <a:latin typeface="Arial Unicode MS"/>
                <a:ea typeface="Arial Unicode MS"/>
                <a:cs typeface="Arial Unicode MS"/>
                <a:sym typeface="Arial Unicode MS"/>
              </a:defRPr>
            </a:pPr>
            <a:r>
              <a:t>एक सफल शिक्षक, पत्रकार, साहित्यकार, अनुवादक तथा अनेक सरकारी और गैर सरकारी नौकरी में छात्राओं को रोजगार के योग्य बनाना।</a:t>
            </a: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14="http://schemas.microsoft.com/office/drawing/2010/main" xmlns:m="http://schemas.openxmlformats.org/officeDocument/2006/math"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2"/>
          <p:cNvSpPr/>
          <p:nvPr/>
        </p:nvSpPr>
        <p:spPr>
          <a:xfrm>
            <a:off x="609600" y="615950"/>
            <a:ext cx="7924800" cy="3962400"/>
          </a:xfrm>
          <a:prstGeom prst="rect">
            <a:avLst/>
          </a:prstGeom>
          <a:gradFill>
            <a:gsLst>
              <a:gs pos="0">
                <a:srgbClr val="FFC566"/>
              </a:gs>
              <a:gs pos="25000">
                <a:srgbClr val="FFE2CC"/>
              </a:gs>
              <a:gs pos="100000">
                <a:srgbClr val="FFE8DA"/>
              </a:gs>
            </a:gsLst>
            <a:lin ang="16200000"/>
          </a:gradFill>
          <a:ln>
            <a:solidFill>
              <a:schemeClr val="accent1"/>
            </a:solidFill>
          </a:ln>
          <a:effectLst>
            <a:outerShdw blurRad="63500" dist="38100" dir="5400000" rotWithShape="0">
              <a:srgbClr val="000000">
                <a:alpha val="40000"/>
              </a:srgbClr>
            </a:outerShdw>
          </a:effectLst>
        </p:spPr>
        <p:txBody>
          <a:bodyPr lIns="45718" tIns="45718" rIns="45718" bIns="45718" anchor="ctr"/>
          <a:lstStyle/>
          <a:p>
            <a:pPr algn="ctr"/>
            <a:endParaRPr/>
          </a:p>
        </p:txBody>
      </p:sp>
      <p:sp>
        <p:nvSpPr>
          <p:cNvPr id="110" name="Rectangle 2"/>
          <p:cNvSpPr/>
          <p:nvPr/>
        </p:nvSpPr>
        <p:spPr>
          <a:xfrm>
            <a:off x="1935152" y="3486150"/>
            <a:ext cx="5989649" cy="6495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lnTo>
                  <a:pt x="1324" y="10800"/>
                </a:lnTo>
                <a:close/>
              </a:path>
            </a:pathLst>
          </a:custGeom>
          <a:solidFill>
            <a:srgbClr val="FFFFFF"/>
          </a:solidFill>
          <a:ln w="38100">
            <a:solidFill>
              <a:schemeClr val="accent4"/>
            </a:solidFill>
          </a:ln>
        </p:spPr>
        <p:txBody>
          <a:bodyPr lIns="45718" tIns="45718" rIns="45718" bIns="45718" anchor="ctr"/>
          <a:lstStyle/>
          <a:p>
            <a:pPr algn="ctr">
              <a:defRPr>
                <a:solidFill>
                  <a:srgbClr val="FFFFFF"/>
                </a:solidFill>
              </a:defRPr>
            </a:pPr>
            <a:endParaRPr/>
          </a:p>
        </p:txBody>
      </p:sp>
      <p:grpSp>
        <p:nvGrpSpPr>
          <p:cNvPr id="113" name="Group 4"/>
          <p:cNvGrpSpPr/>
          <p:nvPr/>
        </p:nvGrpSpPr>
        <p:grpSpPr>
          <a:xfrm>
            <a:off x="1294085" y="3486149"/>
            <a:ext cx="6508796" cy="675484"/>
            <a:chOff x="0" y="0"/>
            <a:chExt cx="6508795" cy="675482"/>
          </a:xfrm>
        </p:grpSpPr>
        <p:sp>
          <p:nvSpPr>
            <p:cNvPr id="111" name="TextBox 10"/>
            <p:cNvSpPr txBox="1"/>
            <p:nvPr/>
          </p:nvSpPr>
          <p:spPr>
            <a:xfrm>
              <a:off x="831357" y="50644"/>
              <a:ext cx="5677439" cy="6248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defRPr sz="1600">
                  <a:latin typeface="Arial Unicode MS"/>
                  <a:ea typeface="Arial Unicode MS"/>
                  <a:cs typeface="Arial Unicode MS"/>
                  <a:sym typeface="Arial Unicode MS"/>
                </a:defRPr>
              </a:pPr>
              <a:r>
                <a:t>             </a:t>
              </a:r>
              <a:endParaRPr sz="2200"/>
            </a:p>
            <a:p>
              <a:pPr>
                <a:defRPr sz="1600">
                  <a:latin typeface="Arial Unicode MS"/>
                  <a:ea typeface="Arial Unicode MS"/>
                  <a:cs typeface="Arial Unicode MS"/>
                  <a:sym typeface="Arial Unicode MS"/>
                </a:defRPr>
              </a:pPr>
              <a:r>
                <a:t>                        </a:t>
              </a:r>
            </a:p>
          </p:txBody>
        </p:sp>
        <p:sp>
          <p:nvSpPr>
            <p:cNvPr id="112" name="Pentagon 6"/>
            <p:cNvSpPr/>
            <p:nvPr/>
          </p:nvSpPr>
          <p:spPr>
            <a:xfrm>
              <a:off x="0" y="-1"/>
              <a:ext cx="860765" cy="6366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2826" y="0"/>
                  </a:lnTo>
                  <a:lnTo>
                    <a:pt x="21600" y="10800"/>
                  </a:lnTo>
                  <a:lnTo>
                    <a:pt x="12826" y="21600"/>
                  </a:lnTo>
                  <a:lnTo>
                    <a:pt x="0" y="21600"/>
                  </a:lnTo>
                  <a:close/>
                </a:path>
              </a:pathLst>
            </a:custGeom>
            <a:gradFill flip="none" rotWithShape="1">
              <a:gsLst>
                <a:gs pos="0">
                  <a:srgbClr val="B16E00"/>
                </a:gs>
                <a:gs pos="60000">
                  <a:srgbClr val="F99A00"/>
                </a:gs>
                <a:gs pos="100000">
                  <a:srgbClr val="FFAE65"/>
                </a:gs>
              </a:gsLst>
              <a:lin ang="16200000" scaled="0"/>
            </a:gradFill>
            <a:ln w="12700" cap="flat">
              <a:noFill/>
              <a:miter lim="400000"/>
            </a:ln>
            <a:effectLst>
              <a:outerShdw blurRad="63500" dist="38100" dir="5400000" rotWithShape="0">
                <a:srgbClr val="000000">
                  <a:alpha val="40000"/>
                </a:srgbClr>
              </a:outerShdw>
            </a:effectLst>
          </p:spPr>
          <p:txBody>
            <a:bodyPr wrap="square" lIns="45718" tIns="45718" rIns="45718" bIns="45718" numCol="1" anchor="ctr">
              <a:noAutofit/>
            </a:bodyPr>
            <a:lstStyle/>
            <a:p>
              <a:pPr algn="ctr">
                <a:defRPr>
                  <a:solidFill>
                    <a:srgbClr val="FFFFFF"/>
                  </a:solidFill>
                </a:defRPr>
              </a:pPr>
              <a:endParaRPr/>
            </a:p>
          </p:txBody>
        </p:sp>
      </p:grpSp>
      <p:sp>
        <p:nvSpPr>
          <p:cNvPr id="114" name="Rectangle 2"/>
          <p:cNvSpPr/>
          <p:nvPr/>
        </p:nvSpPr>
        <p:spPr>
          <a:xfrm>
            <a:off x="1935152" y="2724150"/>
            <a:ext cx="5989649" cy="6495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lnTo>
                  <a:pt x="1324" y="10800"/>
                </a:lnTo>
                <a:close/>
              </a:path>
            </a:pathLst>
          </a:custGeom>
          <a:solidFill>
            <a:srgbClr val="FFFFFF"/>
          </a:solidFill>
          <a:ln w="38100">
            <a:solidFill>
              <a:schemeClr val="accent4"/>
            </a:solidFill>
          </a:ln>
        </p:spPr>
        <p:txBody>
          <a:bodyPr lIns="45718" tIns="45718" rIns="45718" bIns="45718" anchor="ctr"/>
          <a:lstStyle/>
          <a:p>
            <a:pPr algn="ctr">
              <a:defRPr>
                <a:solidFill>
                  <a:srgbClr val="FFFFFF"/>
                </a:solidFill>
              </a:defRPr>
            </a:pPr>
            <a:endParaRPr/>
          </a:p>
        </p:txBody>
      </p:sp>
      <p:grpSp>
        <p:nvGrpSpPr>
          <p:cNvPr id="117" name="Rounded Rectangle 8"/>
          <p:cNvGrpSpPr/>
          <p:nvPr/>
        </p:nvGrpSpPr>
        <p:grpSpPr>
          <a:xfrm>
            <a:off x="1905000" y="290829"/>
            <a:ext cx="5410200" cy="599439"/>
            <a:chOff x="0" y="0"/>
            <a:chExt cx="5410200" cy="599438"/>
          </a:xfrm>
        </p:grpSpPr>
        <p:sp>
          <p:nvSpPr>
            <p:cNvPr id="115" name="Rounded Rectangle"/>
            <p:cNvSpPr/>
            <p:nvPr/>
          </p:nvSpPr>
          <p:spPr>
            <a:xfrm>
              <a:off x="0" y="71119"/>
              <a:ext cx="5410200" cy="457202"/>
            </a:xfrm>
            <a:prstGeom prst="roundRect">
              <a:avLst>
                <a:gd name="adj" fmla="val 16667"/>
              </a:avLst>
            </a:prstGeom>
            <a:solidFill>
              <a:srgbClr val="FFFFFF"/>
            </a:solidFill>
            <a:ln w="38100" cap="flat">
              <a:solidFill>
                <a:schemeClr val="accent1"/>
              </a:solidFill>
              <a:prstDash val="solid"/>
              <a:round/>
            </a:ln>
            <a:effectLst>
              <a:outerShdw blurRad="63500" dist="38100" dir="5400000" rotWithShape="0">
                <a:srgbClr val="000000">
                  <a:alpha val="40000"/>
                </a:srgbClr>
              </a:outerShdw>
            </a:effectLst>
          </p:spPr>
          <p:txBody>
            <a:bodyPr wrap="square" lIns="45718" tIns="45718" rIns="45718" bIns="45718" numCol="1" anchor="ctr">
              <a:noAutofit/>
            </a:bodyPr>
            <a:lstStyle/>
            <a:p>
              <a:pPr algn="ctr">
                <a:defRPr sz="3000" cap="all">
                  <a:ln w="9000" cap="flat">
                    <a:solidFill>
                      <a:srgbClr val="322E2C"/>
                    </a:solidFill>
                    <a:prstDash val="solid"/>
                    <a:round/>
                  </a:ln>
                  <a:gradFill flip="none" rotWithShape="1">
                    <a:gsLst>
                      <a:gs pos="0">
                        <a:srgbClr val="231D1B"/>
                      </a:gs>
                      <a:gs pos="43000">
                        <a:srgbClr val="493D38"/>
                      </a:gs>
                      <a:gs pos="48000">
                        <a:srgbClr val="443834"/>
                      </a:gs>
                      <a:gs pos="100000">
                        <a:srgbClr val="231D1B"/>
                      </a:gs>
                    </a:gsLst>
                    <a:lin ang="5400000" scaled="0"/>
                  </a:gradFill>
                  <a:latin typeface="Arial Unicode MS"/>
                  <a:ea typeface="Arial Unicode MS"/>
                  <a:cs typeface="Arial Unicode MS"/>
                  <a:sym typeface="Arial Unicode MS"/>
                </a:defRPr>
              </a:pPr>
              <a:endParaRPr/>
            </a:p>
          </p:txBody>
        </p:sp>
        <p:sp>
          <p:nvSpPr>
            <p:cNvPr id="116" name="विभाग का सकारात्मक पक्ष"/>
            <p:cNvSpPr txBox="1"/>
            <p:nvPr/>
          </p:nvSpPr>
          <p:spPr>
            <a:xfrm>
              <a:off x="87087" y="-1"/>
              <a:ext cx="5236024" cy="5994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3000" cap="all">
                  <a:ln w="9000" cap="flat">
                    <a:solidFill>
                      <a:srgbClr val="322E2C"/>
                    </a:solidFill>
                    <a:prstDash val="solid"/>
                    <a:round/>
                  </a:ln>
                  <a:gradFill flip="none" rotWithShape="1">
                    <a:gsLst>
                      <a:gs pos="0">
                        <a:srgbClr val="231D1B"/>
                      </a:gs>
                      <a:gs pos="43000">
                        <a:srgbClr val="493D38"/>
                      </a:gs>
                      <a:gs pos="48000">
                        <a:srgbClr val="443834"/>
                      </a:gs>
                      <a:gs pos="100000">
                        <a:srgbClr val="231D1B"/>
                      </a:gs>
                    </a:gsLst>
                    <a:lin ang="5400000" scaled="0"/>
                  </a:gradFill>
                  <a:latin typeface="Arial Unicode MS"/>
                  <a:ea typeface="Arial Unicode MS"/>
                  <a:cs typeface="Arial Unicode MS"/>
                  <a:sym typeface="Arial Unicode MS"/>
                </a:defRPr>
              </a:lvl1pPr>
            </a:lstStyle>
            <a:p>
              <a:r>
                <a:t>विभाग का सकारात्मक पक्ष </a:t>
              </a:r>
            </a:p>
          </p:txBody>
        </p:sp>
      </p:grpSp>
      <p:sp>
        <p:nvSpPr>
          <p:cNvPr id="118" name="TextBox 10"/>
          <p:cNvSpPr txBox="1"/>
          <p:nvPr/>
        </p:nvSpPr>
        <p:spPr>
          <a:xfrm>
            <a:off x="1722120" y="2842797"/>
            <a:ext cx="6592931" cy="358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600">
                <a:solidFill>
                  <a:srgbClr val="000000"/>
                </a:solidFill>
                <a:latin typeface="Arial Unicode MS"/>
                <a:ea typeface="Arial Unicode MS"/>
                <a:cs typeface="Arial Unicode MS"/>
                <a:sym typeface="Arial Unicode MS"/>
              </a:defRPr>
            </a:lvl1pPr>
          </a:lstStyle>
          <a:p>
            <a:r>
              <a:t>पूर्व छात्राएँ : उच्चशिक्षा, मीडिया  एवं शिक्षा के क्षेत्रों में संलग्न </a:t>
            </a:r>
          </a:p>
        </p:txBody>
      </p:sp>
      <p:sp>
        <p:nvSpPr>
          <p:cNvPr id="119" name="Rectangle 2"/>
          <p:cNvSpPr/>
          <p:nvPr/>
        </p:nvSpPr>
        <p:spPr>
          <a:xfrm>
            <a:off x="1935152" y="1185805"/>
            <a:ext cx="5989649" cy="6495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lnTo>
                  <a:pt x="1324" y="10800"/>
                </a:lnTo>
                <a:close/>
              </a:path>
            </a:pathLst>
          </a:custGeom>
          <a:solidFill>
            <a:srgbClr val="FFFFFF"/>
          </a:solidFill>
          <a:ln w="38100">
            <a:solidFill>
              <a:schemeClr val="accent4"/>
            </a:solidFill>
          </a:ln>
        </p:spPr>
        <p:txBody>
          <a:bodyPr lIns="45718" tIns="45718" rIns="45718" bIns="45718" anchor="ctr"/>
          <a:lstStyle/>
          <a:p>
            <a:pPr algn="ctr">
              <a:defRPr>
                <a:solidFill>
                  <a:srgbClr val="FFFFFF"/>
                </a:solidFill>
              </a:defRPr>
            </a:pPr>
            <a:endParaRPr/>
          </a:p>
        </p:txBody>
      </p:sp>
      <p:sp>
        <p:nvSpPr>
          <p:cNvPr id="120" name="Rectangle 11"/>
          <p:cNvSpPr txBox="1"/>
          <p:nvPr/>
        </p:nvSpPr>
        <p:spPr>
          <a:xfrm>
            <a:off x="2331719" y="1349572"/>
            <a:ext cx="5448839" cy="358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600">
                <a:solidFill>
                  <a:srgbClr val="000000"/>
                </a:solidFill>
                <a:latin typeface="Arial Unicode MS"/>
                <a:ea typeface="Arial Unicode MS"/>
                <a:cs typeface="Arial Unicode MS"/>
                <a:sym typeface="Arial Unicode MS"/>
              </a:defRPr>
            </a:lvl1pPr>
          </a:lstStyle>
          <a:p>
            <a:r>
              <a:t>14 विभागीय सदस्य पीएच.डी उपाधि प्राप्त 2 सदस्य अध्यनरत </a:t>
            </a:r>
          </a:p>
        </p:txBody>
      </p:sp>
      <p:sp>
        <p:nvSpPr>
          <p:cNvPr id="121" name="Rectangle 12"/>
          <p:cNvSpPr txBox="1"/>
          <p:nvPr/>
        </p:nvSpPr>
        <p:spPr>
          <a:xfrm>
            <a:off x="2331719" y="3638550"/>
            <a:ext cx="5296439" cy="358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600">
                <a:solidFill>
                  <a:srgbClr val="000000"/>
                </a:solidFill>
                <a:latin typeface="Arial Unicode MS"/>
                <a:ea typeface="Arial Unicode MS"/>
                <a:cs typeface="Arial Unicode MS"/>
                <a:sym typeface="Arial Unicode MS"/>
              </a:defRPr>
            </a:lvl1pPr>
          </a:lstStyle>
          <a:p>
            <a:r>
              <a:t>महाविद्यालय में मात्र हिंदी में ही स्नातकोत्तर पाठ्यक्रम सम्मिलित  </a:t>
            </a:r>
          </a:p>
        </p:txBody>
      </p:sp>
      <p:grpSp>
        <p:nvGrpSpPr>
          <p:cNvPr id="124" name="Group 13"/>
          <p:cNvGrpSpPr/>
          <p:nvPr/>
        </p:nvGrpSpPr>
        <p:grpSpPr>
          <a:xfrm>
            <a:off x="-5135880" y="1198730"/>
            <a:ext cx="7290730" cy="702516"/>
            <a:chOff x="0" y="0"/>
            <a:chExt cx="7290729" cy="702515"/>
          </a:xfrm>
        </p:grpSpPr>
        <p:sp>
          <p:nvSpPr>
            <p:cNvPr id="122" name="Pentagon 14"/>
            <p:cNvSpPr/>
            <p:nvPr/>
          </p:nvSpPr>
          <p:spPr>
            <a:xfrm>
              <a:off x="6407641" y="-1"/>
              <a:ext cx="883089" cy="6366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048" y="0"/>
                  </a:lnTo>
                  <a:lnTo>
                    <a:pt x="21600" y="10800"/>
                  </a:lnTo>
                  <a:lnTo>
                    <a:pt x="13048" y="21600"/>
                  </a:lnTo>
                  <a:lnTo>
                    <a:pt x="0" y="21600"/>
                  </a:lnTo>
                  <a:close/>
                </a:path>
              </a:pathLst>
            </a:custGeom>
            <a:gradFill flip="none" rotWithShape="1">
              <a:gsLst>
                <a:gs pos="0">
                  <a:srgbClr val="325E87"/>
                </a:gs>
                <a:gs pos="60000">
                  <a:srgbClr val="4983BB"/>
                </a:gs>
                <a:gs pos="100000">
                  <a:srgbClr val="589BE3"/>
                </a:gs>
              </a:gsLst>
              <a:lin ang="16200000" scaled="0"/>
            </a:gradFill>
            <a:ln w="12700" cap="flat">
              <a:noFill/>
              <a:miter lim="400000"/>
            </a:ln>
            <a:effectLst>
              <a:outerShdw blurRad="63500" dist="38100" dir="5400000" rotWithShape="0">
                <a:srgbClr val="000000">
                  <a:alpha val="40000"/>
                </a:srgbClr>
              </a:outerShdw>
            </a:effectLst>
          </p:spPr>
          <p:txBody>
            <a:bodyPr wrap="square" lIns="45718" tIns="45718" rIns="45718" bIns="45718" numCol="1" anchor="ctr">
              <a:noAutofit/>
            </a:bodyPr>
            <a:lstStyle/>
            <a:p>
              <a:pPr algn="ctr">
                <a:defRPr>
                  <a:solidFill>
                    <a:srgbClr val="FFFFFF"/>
                  </a:solidFill>
                </a:defRPr>
              </a:pPr>
              <a:endParaRPr/>
            </a:p>
          </p:txBody>
        </p:sp>
        <p:sp>
          <p:nvSpPr>
            <p:cNvPr id="123" name="TextBox 10"/>
            <p:cNvSpPr txBox="1"/>
            <p:nvPr/>
          </p:nvSpPr>
          <p:spPr>
            <a:xfrm>
              <a:off x="0" y="77677"/>
              <a:ext cx="5677437" cy="6248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lgn="ctr">
                <a:defRPr sz="1600">
                  <a:latin typeface="Arial Unicode MS"/>
                  <a:ea typeface="Arial Unicode MS"/>
                  <a:cs typeface="Arial Unicode MS"/>
                  <a:sym typeface="Arial Unicode MS"/>
                </a:defRPr>
              </a:pPr>
              <a:r>
                <a:t>             </a:t>
              </a:r>
              <a:endParaRPr sz="2200"/>
            </a:p>
            <a:p>
              <a:pPr algn="ctr">
                <a:defRPr sz="1600">
                  <a:latin typeface="Arial Unicode MS"/>
                  <a:ea typeface="Arial Unicode MS"/>
                  <a:cs typeface="Arial Unicode MS"/>
                  <a:sym typeface="Arial Unicode MS"/>
                </a:defRPr>
              </a:pPr>
              <a:r>
                <a:t>                        </a:t>
              </a:r>
            </a:p>
          </p:txBody>
        </p:sp>
      </p:grpSp>
      <p:sp>
        <p:nvSpPr>
          <p:cNvPr id="125" name="Rectangle 2"/>
          <p:cNvSpPr/>
          <p:nvPr/>
        </p:nvSpPr>
        <p:spPr>
          <a:xfrm>
            <a:off x="1965307" y="1962150"/>
            <a:ext cx="5959493" cy="6495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lnTo>
                  <a:pt x="1324" y="10800"/>
                </a:lnTo>
                <a:close/>
              </a:path>
            </a:pathLst>
          </a:custGeom>
          <a:solidFill>
            <a:srgbClr val="FFFFFF"/>
          </a:solidFill>
          <a:ln w="38100">
            <a:solidFill>
              <a:schemeClr val="accent4"/>
            </a:solidFill>
          </a:ln>
        </p:spPr>
        <p:txBody>
          <a:bodyPr lIns="45718" tIns="45718" rIns="45718" bIns="45718" anchor="ctr"/>
          <a:lstStyle/>
          <a:p>
            <a:pPr algn="ctr">
              <a:defRPr>
                <a:solidFill>
                  <a:srgbClr val="FFFFFF"/>
                </a:solidFill>
              </a:defRPr>
            </a:pPr>
            <a:endParaRPr/>
          </a:p>
        </p:txBody>
      </p:sp>
      <p:grpSp>
        <p:nvGrpSpPr>
          <p:cNvPr id="128" name="Group 17"/>
          <p:cNvGrpSpPr/>
          <p:nvPr/>
        </p:nvGrpSpPr>
        <p:grpSpPr>
          <a:xfrm>
            <a:off x="1285825" y="1962149"/>
            <a:ext cx="6745656" cy="702517"/>
            <a:chOff x="0" y="0"/>
            <a:chExt cx="6745655" cy="702515"/>
          </a:xfrm>
        </p:grpSpPr>
        <p:sp>
          <p:nvSpPr>
            <p:cNvPr id="126" name="Pentagon 18"/>
            <p:cNvSpPr/>
            <p:nvPr/>
          </p:nvSpPr>
          <p:spPr>
            <a:xfrm>
              <a:off x="-1" y="-1"/>
              <a:ext cx="869025" cy="6366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2910" y="0"/>
                  </a:lnTo>
                  <a:lnTo>
                    <a:pt x="21600" y="10800"/>
                  </a:lnTo>
                  <a:lnTo>
                    <a:pt x="12910" y="21600"/>
                  </a:lnTo>
                  <a:lnTo>
                    <a:pt x="0" y="21600"/>
                  </a:lnTo>
                  <a:close/>
                </a:path>
              </a:pathLst>
            </a:custGeom>
            <a:gradFill flip="none" rotWithShape="1">
              <a:gsLst>
                <a:gs pos="0">
                  <a:srgbClr val="B14D00"/>
                </a:gs>
                <a:gs pos="60000">
                  <a:srgbClr val="F96C00"/>
                </a:gs>
                <a:gs pos="100000">
                  <a:srgbClr val="FF8D65"/>
                </a:gs>
              </a:gsLst>
              <a:lin ang="16200000" scaled="0"/>
            </a:gradFill>
            <a:ln w="12700" cap="flat">
              <a:noFill/>
              <a:miter lim="400000"/>
            </a:ln>
            <a:effectLst>
              <a:outerShdw blurRad="63500" dist="38100" dir="5400000" rotWithShape="0">
                <a:srgbClr val="000000">
                  <a:alpha val="40000"/>
                </a:srgbClr>
              </a:outerShdw>
            </a:effectLst>
          </p:spPr>
          <p:txBody>
            <a:bodyPr wrap="square" lIns="45718" tIns="45718" rIns="45718" bIns="45718" numCol="1" anchor="ctr">
              <a:noAutofit/>
            </a:bodyPr>
            <a:lstStyle/>
            <a:p>
              <a:pPr algn="ctr">
                <a:defRPr>
                  <a:solidFill>
                    <a:srgbClr val="FFFFFF"/>
                  </a:solidFill>
                </a:defRPr>
              </a:pPr>
              <a:endParaRPr/>
            </a:p>
          </p:txBody>
        </p:sp>
        <p:sp>
          <p:nvSpPr>
            <p:cNvPr id="127" name="TextBox 10"/>
            <p:cNvSpPr txBox="1"/>
            <p:nvPr/>
          </p:nvSpPr>
          <p:spPr>
            <a:xfrm>
              <a:off x="801107" y="77677"/>
              <a:ext cx="5944549" cy="6248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defRPr sz="1600">
                  <a:latin typeface="Arial Unicode MS"/>
                  <a:ea typeface="Arial Unicode MS"/>
                  <a:cs typeface="Arial Unicode MS"/>
                  <a:sym typeface="Arial Unicode MS"/>
                </a:defRPr>
              </a:pPr>
              <a:r>
                <a:t>             </a:t>
              </a:r>
              <a:endParaRPr sz="2200"/>
            </a:p>
            <a:p>
              <a:pPr>
                <a:defRPr sz="1600">
                  <a:latin typeface="Arial Unicode MS"/>
                  <a:ea typeface="Arial Unicode MS"/>
                  <a:cs typeface="Arial Unicode MS"/>
                  <a:sym typeface="Arial Unicode MS"/>
                </a:defRPr>
              </a:pPr>
              <a:r>
                <a:t>                        </a:t>
              </a:r>
            </a:p>
          </p:txBody>
        </p:sp>
      </p:grpSp>
      <p:sp>
        <p:nvSpPr>
          <p:cNvPr id="129" name="Pentagon 20"/>
          <p:cNvSpPr/>
          <p:nvPr/>
        </p:nvSpPr>
        <p:spPr>
          <a:xfrm>
            <a:off x="1294086" y="2724150"/>
            <a:ext cx="860763" cy="63663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2826" y="0"/>
                </a:lnTo>
                <a:lnTo>
                  <a:pt x="21600" y="10800"/>
                </a:lnTo>
                <a:lnTo>
                  <a:pt x="12826" y="21600"/>
                </a:lnTo>
                <a:lnTo>
                  <a:pt x="0" y="21600"/>
                </a:lnTo>
                <a:close/>
              </a:path>
            </a:pathLst>
          </a:custGeom>
          <a:gradFill>
            <a:gsLst>
              <a:gs pos="0">
                <a:srgbClr val="625A54"/>
              </a:gs>
              <a:gs pos="60000">
                <a:srgbClr val="8A7E77"/>
              </a:gs>
              <a:gs pos="100000">
                <a:srgbClr val="A6988F"/>
              </a:gs>
            </a:gsLst>
            <a:lin ang="16200000"/>
          </a:gradFill>
          <a:ln w="12700">
            <a:miter lim="400000"/>
          </a:ln>
          <a:effectLst>
            <a:outerShdw blurRad="63500" dist="38100" dir="5400000" rotWithShape="0">
              <a:srgbClr val="000000">
                <a:alpha val="40000"/>
              </a:srgbClr>
            </a:outerShdw>
          </a:effectLst>
        </p:spPr>
        <p:txBody>
          <a:bodyPr lIns="45718" tIns="45718" rIns="45718" bIns="45718" anchor="ctr"/>
          <a:lstStyle/>
          <a:p>
            <a:pPr algn="ctr">
              <a:defRPr>
                <a:solidFill>
                  <a:srgbClr val="FFFFFF"/>
                </a:solidFill>
              </a:defRPr>
            </a:pPr>
            <a:endParaRPr/>
          </a:p>
        </p:txBody>
      </p:sp>
      <p:sp>
        <p:nvSpPr>
          <p:cNvPr id="130" name="TextBox 21"/>
          <p:cNvSpPr txBox="1"/>
          <p:nvPr/>
        </p:nvSpPr>
        <p:spPr>
          <a:xfrm>
            <a:off x="2255519" y="2156997"/>
            <a:ext cx="5623562" cy="358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600">
                <a:solidFill>
                  <a:srgbClr val="000000"/>
                </a:solidFill>
                <a:latin typeface="Arial Unicode MS"/>
                <a:ea typeface="Arial Unicode MS"/>
                <a:cs typeface="Arial Unicode MS"/>
                <a:sym typeface="Arial Unicode MS"/>
              </a:defRPr>
            </a:lvl1pPr>
          </a:lstStyle>
          <a:p>
            <a:r>
              <a:t>विभाग में  3 आचार्या , 1 सह - आचार्या , 12 सहायक आचार्य  </a:t>
            </a: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14="http://schemas.microsoft.com/office/drawing/2010/main" xmlns:m="http://schemas.openxmlformats.org/officeDocument/2006/math"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 name="Rounded Rectangle 2"/>
          <p:cNvGrpSpPr/>
          <p:nvPr/>
        </p:nvGrpSpPr>
        <p:grpSpPr>
          <a:xfrm>
            <a:off x="1965276" y="62228"/>
            <a:ext cx="5410203" cy="599440"/>
            <a:chOff x="0" y="0"/>
            <a:chExt cx="5410201" cy="599438"/>
          </a:xfrm>
        </p:grpSpPr>
        <p:sp>
          <p:nvSpPr>
            <p:cNvPr id="132" name="Rounded Rectangle"/>
            <p:cNvSpPr/>
            <p:nvPr/>
          </p:nvSpPr>
          <p:spPr>
            <a:xfrm>
              <a:off x="0" y="71119"/>
              <a:ext cx="5410202" cy="457203"/>
            </a:xfrm>
            <a:prstGeom prst="roundRect">
              <a:avLst>
                <a:gd name="adj" fmla="val 16667"/>
              </a:avLst>
            </a:prstGeom>
            <a:solidFill>
              <a:srgbClr val="FFFFFF"/>
            </a:solidFill>
            <a:ln w="42500" cap="flat">
              <a:solidFill>
                <a:schemeClr val="accent1"/>
              </a:solidFill>
              <a:prstDash val="solid"/>
              <a:round/>
            </a:ln>
            <a:effectLst/>
          </p:spPr>
          <p:txBody>
            <a:bodyPr wrap="square" lIns="45718" tIns="45718" rIns="45718" bIns="45718" numCol="1" anchor="ctr">
              <a:noAutofit/>
            </a:bodyPr>
            <a:lstStyle/>
            <a:p>
              <a:pPr algn="ctr">
                <a:defRPr sz="3000" cap="all">
                  <a:ln w="9000" cap="flat">
                    <a:solidFill>
                      <a:srgbClr val="322E2C"/>
                    </a:solidFill>
                    <a:prstDash val="solid"/>
                    <a:round/>
                  </a:ln>
                  <a:gradFill flip="none" rotWithShape="1">
                    <a:gsLst>
                      <a:gs pos="0">
                        <a:srgbClr val="231D1B"/>
                      </a:gs>
                      <a:gs pos="43000">
                        <a:srgbClr val="493D38"/>
                      </a:gs>
                      <a:gs pos="48000">
                        <a:srgbClr val="443834"/>
                      </a:gs>
                      <a:gs pos="100000">
                        <a:srgbClr val="231D1B"/>
                      </a:gs>
                    </a:gsLst>
                    <a:lin ang="5400000" scaled="0"/>
                  </a:gradFill>
                  <a:latin typeface="Arial Unicode MS"/>
                  <a:ea typeface="Arial Unicode MS"/>
                  <a:cs typeface="Arial Unicode MS"/>
                  <a:sym typeface="Arial Unicode MS"/>
                </a:defRPr>
              </a:pPr>
              <a:endParaRPr/>
            </a:p>
          </p:txBody>
        </p:sp>
        <p:sp>
          <p:nvSpPr>
            <p:cNvPr id="133" name="अध्यापन  पद्धति"/>
            <p:cNvSpPr txBox="1"/>
            <p:nvPr/>
          </p:nvSpPr>
          <p:spPr>
            <a:xfrm>
              <a:off x="89288" y="0"/>
              <a:ext cx="5231626" cy="5994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3000" cap="all">
                  <a:ln w="9000" cap="flat">
                    <a:solidFill>
                      <a:srgbClr val="322E2C"/>
                    </a:solidFill>
                    <a:prstDash val="solid"/>
                    <a:round/>
                  </a:ln>
                  <a:gradFill flip="none" rotWithShape="1">
                    <a:gsLst>
                      <a:gs pos="0">
                        <a:srgbClr val="231D1B"/>
                      </a:gs>
                      <a:gs pos="43000">
                        <a:srgbClr val="493D38"/>
                      </a:gs>
                      <a:gs pos="48000">
                        <a:srgbClr val="443834"/>
                      </a:gs>
                      <a:gs pos="100000">
                        <a:srgbClr val="231D1B"/>
                      </a:gs>
                    </a:gsLst>
                    <a:lin ang="5400000" scaled="0"/>
                  </a:gradFill>
                  <a:latin typeface="Arial Unicode MS"/>
                  <a:ea typeface="Arial Unicode MS"/>
                  <a:cs typeface="Arial Unicode MS"/>
                  <a:sym typeface="Arial Unicode MS"/>
                </a:defRPr>
              </a:lvl1pPr>
            </a:lstStyle>
            <a:p>
              <a:r>
                <a:t>  अध्यापन  पद्धति </a:t>
              </a:r>
            </a:p>
          </p:txBody>
        </p:sp>
      </p:grpSp>
      <p:sp>
        <p:nvSpPr>
          <p:cNvPr id="135" name="Rounded Rectangle 5"/>
          <p:cNvSpPr/>
          <p:nvPr/>
        </p:nvSpPr>
        <p:spPr>
          <a:xfrm>
            <a:off x="685800" y="819150"/>
            <a:ext cx="7848600" cy="457200"/>
          </a:xfrm>
          <a:prstGeom prst="roundRect">
            <a:avLst>
              <a:gd name="adj" fmla="val 16667"/>
            </a:avLst>
          </a:prstGeom>
          <a:gradFill>
            <a:gsLst>
              <a:gs pos="0">
                <a:srgbClr val="FFC79E"/>
              </a:gs>
              <a:gs pos="25000">
                <a:srgbClr val="FFCCA8"/>
              </a:gs>
              <a:gs pos="100000">
                <a:srgbClr val="FFE8DA"/>
              </a:gs>
            </a:gsLst>
            <a:lin ang="16200000"/>
          </a:gradFill>
          <a:ln>
            <a:solidFill>
              <a:schemeClr val="accent1"/>
            </a:solidFill>
          </a:ln>
          <a:effectLst>
            <a:outerShdw blurRad="63500" dist="38100" dir="5400000" rotWithShape="0">
              <a:srgbClr val="000000">
                <a:alpha val="40000"/>
              </a:srgbClr>
            </a:outerShdw>
          </a:effectLst>
        </p:spPr>
        <p:txBody>
          <a:bodyPr lIns="45718" tIns="45718" rIns="45718" bIns="45718" anchor="ctr"/>
          <a:lstStyle/>
          <a:p>
            <a:pPr algn="ctr"/>
            <a:endParaRPr/>
          </a:p>
        </p:txBody>
      </p:sp>
      <p:grpSp>
        <p:nvGrpSpPr>
          <p:cNvPr id="138" name="Rounded Rectangle 8"/>
          <p:cNvGrpSpPr/>
          <p:nvPr/>
        </p:nvGrpSpPr>
        <p:grpSpPr>
          <a:xfrm>
            <a:off x="685800" y="1428750"/>
            <a:ext cx="7848600" cy="457200"/>
            <a:chOff x="0" y="0"/>
            <a:chExt cx="7848600" cy="457200"/>
          </a:xfrm>
        </p:grpSpPr>
        <p:sp>
          <p:nvSpPr>
            <p:cNvPr id="136" name="Rounded Rectangle"/>
            <p:cNvSpPr/>
            <p:nvPr/>
          </p:nvSpPr>
          <p:spPr>
            <a:xfrm>
              <a:off x="0" y="0"/>
              <a:ext cx="7848600" cy="457200"/>
            </a:xfrm>
            <a:prstGeom prst="roundRect">
              <a:avLst>
                <a:gd name="adj" fmla="val 16667"/>
              </a:avLst>
            </a:prstGeom>
            <a:gradFill flip="none" rotWithShape="1">
              <a:gsLst>
                <a:gs pos="0">
                  <a:srgbClr val="FFC79E"/>
                </a:gs>
                <a:gs pos="25000">
                  <a:srgbClr val="FFCCA8"/>
                </a:gs>
                <a:gs pos="100000">
                  <a:srgbClr val="FFE8DA"/>
                </a:gs>
              </a:gsLst>
              <a:lin ang="16200000" scaled="0"/>
            </a:gradFill>
            <a:ln w="9525" cap="flat">
              <a:solidFill>
                <a:schemeClr val="accent1"/>
              </a:solidFill>
              <a:prstDash val="solid"/>
              <a:round/>
            </a:ln>
            <a:effectLst>
              <a:outerShdw blurRad="63500" dist="38100" dir="5400000" rotWithShape="0">
                <a:srgbClr val="000000">
                  <a:alpha val="40000"/>
                </a:srgbClr>
              </a:outerShdw>
            </a:effectLst>
          </p:spPr>
          <p:txBody>
            <a:bodyPr wrap="square" lIns="45718" tIns="45718" rIns="45718" bIns="45718" numCol="1" anchor="ctr">
              <a:noAutofit/>
            </a:bodyPr>
            <a:lstStyle/>
            <a:p>
              <a:pPr algn="just">
                <a:defRPr>
                  <a:gradFill flip="none" rotWithShape="1">
                    <a:gsLst>
                      <a:gs pos="0">
                        <a:srgbClr val="1A4166"/>
                      </a:gs>
                      <a:gs pos="78000">
                        <a:srgbClr val="528FCF"/>
                      </a:gs>
                      <a:gs pos="100000">
                        <a:srgbClr val="EFF4FA"/>
                      </a:gs>
                    </a:gsLst>
                    <a:lin ang="5400000" scaled="0"/>
                  </a:gradFill>
                  <a:latin typeface="Arial Unicode MS"/>
                  <a:ea typeface="Arial Unicode MS"/>
                  <a:cs typeface="Arial Unicode MS"/>
                  <a:sym typeface="Arial Unicode MS"/>
                </a:defRPr>
              </a:pPr>
              <a:endParaRPr/>
            </a:p>
          </p:txBody>
        </p:sp>
        <p:sp>
          <p:nvSpPr>
            <p:cNvPr id="137" name="Text"/>
            <p:cNvSpPr txBox="1"/>
            <p:nvPr/>
          </p:nvSpPr>
          <p:spPr>
            <a:xfrm>
              <a:off x="72800" y="62228"/>
              <a:ext cx="7702999" cy="3327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just">
                <a:defRPr>
                  <a:gradFill flip="none" rotWithShape="1">
                    <a:gsLst>
                      <a:gs pos="0">
                        <a:srgbClr val="1A4166"/>
                      </a:gs>
                      <a:gs pos="78000">
                        <a:srgbClr val="528FCF"/>
                      </a:gs>
                      <a:gs pos="100000">
                        <a:srgbClr val="EFF4FA"/>
                      </a:gs>
                    </a:gsLst>
                    <a:lin ang="5400000" scaled="0"/>
                  </a:gradFill>
                  <a:latin typeface="Arial Unicode MS"/>
                  <a:ea typeface="Arial Unicode MS"/>
                  <a:cs typeface="Arial Unicode MS"/>
                  <a:sym typeface="Arial Unicode MS"/>
                </a:defRPr>
              </a:lvl1pPr>
            </a:lstStyle>
            <a:p>
              <a:r>
                <a:t>                                 </a:t>
              </a:r>
            </a:p>
          </p:txBody>
        </p:sp>
      </p:grpSp>
      <p:sp>
        <p:nvSpPr>
          <p:cNvPr id="139" name="Rounded Rectangle 9"/>
          <p:cNvSpPr/>
          <p:nvPr/>
        </p:nvSpPr>
        <p:spPr>
          <a:xfrm>
            <a:off x="685800" y="2038350"/>
            <a:ext cx="7848600" cy="457200"/>
          </a:xfrm>
          <a:prstGeom prst="roundRect">
            <a:avLst>
              <a:gd name="adj" fmla="val 16667"/>
            </a:avLst>
          </a:prstGeom>
          <a:gradFill>
            <a:gsLst>
              <a:gs pos="0">
                <a:srgbClr val="FFC79E"/>
              </a:gs>
              <a:gs pos="25000">
                <a:srgbClr val="FFCCA8"/>
              </a:gs>
              <a:gs pos="100000">
                <a:srgbClr val="FFE8DA"/>
              </a:gs>
            </a:gsLst>
            <a:lin ang="16200000"/>
          </a:gradFill>
          <a:ln>
            <a:solidFill>
              <a:schemeClr val="accent1"/>
            </a:solidFill>
          </a:ln>
          <a:effectLst>
            <a:outerShdw blurRad="63500" dist="38100" dir="5400000" rotWithShape="0">
              <a:srgbClr val="000000">
                <a:alpha val="40000"/>
              </a:srgbClr>
            </a:outerShdw>
          </a:effectLst>
        </p:spPr>
        <p:txBody>
          <a:bodyPr lIns="45718" tIns="45718" rIns="45718" bIns="45718" anchor="ctr"/>
          <a:lstStyle/>
          <a:p>
            <a:pPr algn="ctr"/>
            <a:endParaRPr/>
          </a:p>
        </p:txBody>
      </p:sp>
      <p:sp>
        <p:nvSpPr>
          <p:cNvPr id="140" name="Rounded Rectangle 10"/>
          <p:cNvSpPr/>
          <p:nvPr/>
        </p:nvSpPr>
        <p:spPr>
          <a:xfrm>
            <a:off x="685800" y="2647950"/>
            <a:ext cx="7848600" cy="457200"/>
          </a:xfrm>
          <a:prstGeom prst="roundRect">
            <a:avLst>
              <a:gd name="adj" fmla="val 16667"/>
            </a:avLst>
          </a:prstGeom>
          <a:gradFill>
            <a:gsLst>
              <a:gs pos="0">
                <a:srgbClr val="FFC79E"/>
              </a:gs>
              <a:gs pos="25000">
                <a:srgbClr val="FFCCA8"/>
              </a:gs>
              <a:gs pos="100000">
                <a:srgbClr val="FFE8DA"/>
              </a:gs>
            </a:gsLst>
            <a:lin ang="16200000"/>
          </a:gradFill>
          <a:ln>
            <a:solidFill>
              <a:schemeClr val="accent1"/>
            </a:solidFill>
          </a:ln>
          <a:effectLst>
            <a:outerShdw blurRad="63500" dist="38100" dir="5400000" rotWithShape="0">
              <a:srgbClr val="000000">
                <a:alpha val="40000"/>
              </a:srgbClr>
            </a:outerShdw>
          </a:effectLst>
        </p:spPr>
        <p:txBody>
          <a:bodyPr lIns="45718" tIns="45718" rIns="45718" bIns="45718" anchor="ctr"/>
          <a:lstStyle/>
          <a:p>
            <a:pPr algn="ctr"/>
            <a:endParaRPr/>
          </a:p>
        </p:txBody>
      </p:sp>
      <p:sp>
        <p:nvSpPr>
          <p:cNvPr id="141" name="Rounded Rectangle 11"/>
          <p:cNvSpPr/>
          <p:nvPr/>
        </p:nvSpPr>
        <p:spPr>
          <a:xfrm>
            <a:off x="685800" y="3257550"/>
            <a:ext cx="7848600" cy="457200"/>
          </a:xfrm>
          <a:prstGeom prst="roundRect">
            <a:avLst>
              <a:gd name="adj" fmla="val 16667"/>
            </a:avLst>
          </a:prstGeom>
          <a:gradFill>
            <a:gsLst>
              <a:gs pos="0">
                <a:srgbClr val="FFC79E"/>
              </a:gs>
              <a:gs pos="25000">
                <a:srgbClr val="FFCCA8"/>
              </a:gs>
              <a:gs pos="100000">
                <a:srgbClr val="FFE8DA"/>
              </a:gs>
            </a:gsLst>
            <a:lin ang="16200000"/>
          </a:gradFill>
          <a:ln>
            <a:solidFill>
              <a:schemeClr val="accent1"/>
            </a:solidFill>
          </a:ln>
          <a:effectLst>
            <a:outerShdw blurRad="63500" dist="38100" dir="5400000" rotWithShape="0">
              <a:srgbClr val="000000">
                <a:alpha val="40000"/>
              </a:srgbClr>
            </a:outerShdw>
          </a:effectLst>
        </p:spPr>
        <p:txBody>
          <a:bodyPr lIns="45718" tIns="45718" rIns="45718" bIns="45718" anchor="ctr"/>
          <a:lstStyle/>
          <a:p>
            <a:pPr algn="ctr"/>
            <a:endParaRPr/>
          </a:p>
        </p:txBody>
      </p:sp>
      <p:sp>
        <p:nvSpPr>
          <p:cNvPr id="142" name="Rounded Rectangle 12"/>
          <p:cNvSpPr/>
          <p:nvPr/>
        </p:nvSpPr>
        <p:spPr>
          <a:xfrm>
            <a:off x="685800" y="3867150"/>
            <a:ext cx="7848600" cy="457200"/>
          </a:xfrm>
          <a:prstGeom prst="roundRect">
            <a:avLst>
              <a:gd name="adj" fmla="val 16667"/>
            </a:avLst>
          </a:prstGeom>
          <a:gradFill>
            <a:gsLst>
              <a:gs pos="0">
                <a:srgbClr val="FFC79E"/>
              </a:gs>
              <a:gs pos="25000">
                <a:srgbClr val="FFCCA8"/>
              </a:gs>
              <a:gs pos="100000">
                <a:srgbClr val="FFE8DA"/>
              </a:gs>
            </a:gsLst>
            <a:lin ang="16200000"/>
          </a:gradFill>
          <a:ln>
            <a:solidFill>
              <a:schemeClr val="accent1"/>
            </a:solidFill>
          </a:ln>
          <a:effectLst>
            <a:outerShdw blurRad="63500" dist="38100" dir="5400000" rotWithShape="0">
              <a:srgbClr val="000000">
                <a:alpha val="40000"/>
              </a:srgbClr>
            </a:outerShdw>
          </a:effectLst>
        </p:spPr>
        <p:txBody>
          <a:bodyPr lIns="45718" tIns="45718" rIns="45718" bIns="45718" anchor="ctr"/>
          <a:lstStyle/>
          <a:p>
            <a:pPr algn="ctr"/>
            <a:endParaRPr/>
          </a:p>
        </p:txBody>
      </p:sp>
      <p:sp>
        <p:nvSpPr>
          <p:cNvPr id="143" name="TextBox 14"/>
          <p:cNvSpPr txBox="1"/>
          <p:nvPr/>
        </p:nvSpPr>
        <p:spPr>
          <a:xfrm>
            <a:off x="3109640" y="907018"/>
            <a:ext cx="6217241" cy="701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just">
              <a:defRPr sz="1800">
                <a:gradFill flip="none" rotWithShape="1">
                  <a:gsLst>
                    <a:gs pos="0">
                      <a:srgbClr val="1A4166"/>
                    </a:gs>
                    <a:gs pos="78000">
                      <a:srgbClr val="528FCF"/>
                    </a:gs>
                    <a:gs pos="100000">
                      <a:srgbClr val="EFF4FA"/>
                    </a:gs>
                  </a:gsLst>
                  <a:lin ang="5400000" scaled="0"/>
                </a:gradFill>
                <a:latin typeface="Arial Unicode MS"/>
                <a:ea typeface="Arial Unicode MS"/>
                <a:cs typeface="Arial Unicode MS"/>
                <a:sym typeface="Arial Unicode MS"/>
              </a:defRPr>
            </a:pPr>
            <a:r>
              <a:t>संवादात्मक- मैत्रीपूर्ण शिक्षण पद्धति</a:t>
            </a:r>
            <a:r>
              <a:rPr>
                <a:solidFill>
                  <a:srgbClr val="434343"/>
                </a:solidFill>
              </a:rPr>
              <a:t>।</a:t>
            </a:r>
          </a:p>
          <a:p>
            <a:pPr algn="just">
              <a:defRPr sz="1800">
                <a:gradFill flip="none" rotWithShape="1">
                  <a:gsLst>
                    <a:gs pos="0">
                      <a:srgbClr val="1A4166"/>
                    </a:gs>
                    <a:gs pos="78000">
                      <a:srgbClr val="528FCF"/>
                    </a:gs>
                    <a:gs pos="100000">
                      <a:srgbClr val="EFF4FA"/>
                    </a:gs>
                  </a:gsLst>
                  <a:lin ang="5400000" scaled="0"/>
                </a:gradFill>
                <a:latin typeface="Arial Unicode MS"/>
                <a:ea typeface="Arial Unicode MS"/>
                <a:cs typeface="Arial Unicode MS"/>
                <a:sym typeface="Arial Unicode MS"/>
              </a:defRPr>
            </a:pPr>
            <a:r>
              <a:t> </a:t>
            </a:r>
          </a:p>
        </p:txBody>
      </p:sp>
      <p:sp>
        <p:nvSpPr>
          <p:cNvPr id="144" name="Rectangle 17"/>
          <p:cNvSpPr txBox="1"/>
          <p:nvPr/>
        </p:nvSpPr>
        <p:spPr>
          <a:xfrm>
            <a:off x="2277991" y="1472685"/>
            <a:ext cx="4458143" cy="701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800">
                <a:gradFill flip="none" rotWithShape="1">
                  <a:gsLst>
                    <a:gs pos="0">
                      <a:srgbClr val="1A4166"/>
                    </a:gs>
                    <a:gs pos="78000">
                      <a:srgbClr val="528FCF"/>
                    </a:gs>
                    <a:gs pos="100000">
                      <a:srgbClr val="EFF4FA"/>
                    </a:gs>
                  </a:gsLst>
                  <a:lin ang="5400000" scaled="0"/>
                </a:gradFill>
                <a:latin typeface="Arial Unicode MS"/>
                <a:ea typeface="Arial Unicode MS"/>
                <a:cs typeface="Arial Unicode MS"/>
                <a:sym typeface="Arial Unicode MS"/>
              </a:defRPr>
            </a:pPr>
            <a:r>
              <a:t>अध्यापक की भूमिका जीवन और पुस्तकों के बीच सेतु</a:t>
            </a:r>
            <a:r>
              <a:rPr>
                <a:solidFill>
                  <a:srgbClr val="434343"/>
                </a:solidFill>
              </a:rPr>
              <a:t>।</a:t>
            </a:r>
          </a:p>
          <a:p>
            <a:pPr>
              <a:defRPr sz="1800">
                <a:gradFill flip="none" rotWithShape="1">
                  <a:gsLst>
                    <a:gs pos="0">
                      <a:srgbClr val="1A4166"/>
                    </a:gs>
                    <a:gs pos="78000">
                      <a:srgbClr val="528FCF"/>
                    </a:gs>
                    <a:gs pos="100000">
                      <a:srgbClr val="EFF4FA"/>
                    </a:gs>
                  </a:gsLst>
                  <a:lin ang="5400000" scaled="0"/>
                </a:gradFill>
                <a:latin typeface="Arial Unicode MS"/>
                <a:ea typeface="Arial Unicode MS"/>
                <a:cs typeface="Arial Unicode MS"/>
                <a:sym typeface="Arial Unicode MS"/>
              </a:defRPr>
            </a:pPr>
            <a:r>
              <a:t> </a:t>
            </a:r>
          </a:p>
        </p:txBody>
      </p:sp>
      <p:sp>
        <p:nvSpPr>
          <p:cNvPr id="145" name="TextBox 18"/>
          <p:cNvSpPr txBox="1"/>
          <p:nvPr/>
        </p:nvSpPr>
        <p:spPr>
          <a:xfrm>
            <a:off x="1722120" y="2114550"/>
            <a:ext cx="6918961" cy="701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just">
              <a:defRPr sz="1800">
                <a:gradFill flip="none" rotWithShape="1">
                  <a:gsLst>
                    <a:gs pos="0">
                      <a:srgbClr val="1A4166"/>
                    </a:gs>
                    <a:gs pos="78000">
                      <a:srgbClr val="528FCF"/>
                    </a:gs>
                    <a:gs pos="100000">
                      <a:srgbClr val="EFF4FA"/>
                    </a:gs>
                  </a:gsLst>
                  <a:lin ang="5400000" scaled="0"/>
                </a:gradFill>
                <a:latin typeface="Arial Unicode MS"/>
                <a:ea typeface="Arial Unicode MS"/>
                <a:cs typeface="Arial Unicode MS"/>
                <a:sym typeface="Arial Unicode MS"/>
              </a:defRPr>
            </a:pPr>
            <a:r>
              <a:t>विभिन्न शिक्षण विधियों द्वारा अध्ययन को रोचक बनाने का प्रयास</a:t>
            </a:r>
            <a:r>
              <a:rPr>
                <a:solidFill>
                  <a:srgbClr val="434343"/>
                </a:solidFill>
              </a:rPr>
              <a:t>।</a:t>
            </a:r>
          </a:p>
          <a:p>
            <a:pPr algn="just">
              <a:defRPr sz="1800">
                <a:gradFill flip="none" rotWithShape="1">
                  <a:gsLst>
                    <a:gs pos="0">
                      <a:srgbClr val="1A4166"/>
                    </a:gs>
                    <a:gs pos="78000">
                      <a:srgbClr val="528FCF"/>
                    </a:gs>
                    <a:gs pos="100000">
                      <a:srgbClr val="EFF4FA"/>
                    </a:gs>
                  </a:gsLst>
                  <a:lin ang="5400000" scaled="0"/>
                </a:gradFill>
                <a:latin typeface="Arial Unicode MS"/>
                <a:ea typeface="Arial Unicode MS"/>
                <a:cs typeface="Arial Unicode MS"/>
                <a:sym typeface="Arial Unicode MS"/>
              </a:defRPr>
            </a:pPr>
            <a:r>
              <a:t> </a:t>
            </a:r>
          </a:p>
        </p:txBody>
      </p:sp>
      <p:sp>
        <p:nvSpPr>
          <p:cNvPr id="146" name="TextBox 20"/>
          <p:cNvSpPr txBox="1"/>
          <p:nvPr/>
        </p:nvSpPr>
        <p:spPr>
          <a:xfrm>
            <a:off x="2407918" y="2717064"/>
            <a:ext cx="5683840" cy="1005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just">
              <a:defRPr sz="1800">
                <a:gradFill flip="none" rotWithShape="1">
                  <a:gsLst>
                    <a:gs pos="0">
                      <a:srgbClr val="1A4166"/>
                    </a:gs>
                    <a:gs pos="78000">
                      <a:srgbClr val="528FCF"/>
                    </a:gs>
                    <a:gs pos="100000">
                      <a:srgbClr val="EFF4FA"/>
                    </a:gs>
                  </a:gsLst>
                  <a:lin ang="5400000" scaled="0"/>
                </a:gradFill>
                <a:latin typeface="Arial Unicode MS"/>
                <a:ea typeface="Arial Unicode MS"/>
                <a:cs typeface="Arial Unicode MS"/>
                <a:sym typeface="Arial Unicode MS"/>
              </a:defRPr>
            </a:pPr>
            <a:r>
              <a:t>मौलिक चिंतन और लेखन क्षमता के विकास पर बल</a:t>
            </a:r>
            <a:r>
              <a:rPr>
                <a:solidFill>
                  <a:srgbClr val="434343"/>
                </a:solidFill>
              </a:rPr>
              <a:t>।</a:t>
            </a:r>
          </a:p>
          <a:p>
            <a:pPr algn="just">
              <a:defRPr sz="1800">
                <a:latin typeface="Arial Unicode MS"/>
                <a:ea typeface="Arial Unicode MS"/>
                <a:cs typeface="Arial Unicode MS"/>
                <a:sym typeface="Arial Unicode MS"/>
              </a:defRPr>
            </a:pPr>
            <a:endParaRPr>
              <a:solidFill>
                <a:srgbClr val="434343"/>
              </a:solidFill>
            </a:endParaRPr>
          </a:p>
        </p:txBody>
      </p:sp>
      <p:sp>
        <p:nvSpPr>
          <p:cNvPr id="147" name="TextBox 22"/>
          <p:cNvSpPr txBox="1"/>
          <p:nvPr/>
        </p:nvSpPr>
        <p:spPr>
          <a:xfrm>
            <a:off x="2484120" y="3333751"/>
            <a:ext cx="6614160" cy="701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800">
                <a:gradFill flip="none" rotWithShape="1">
                  <a:gsLst>
                    <a:gs pos="0">
                      <a:srgbClr val="1A4166"/>
                    </a:gs>
                    <a:gs pos="78000">
                      <a:srgbClr val="528FCF"/>
                    </a:gs>
                    <a:gs pos="100000">
                      <a:srgbClr val="EFF4FA"/>
                    </a:gs>
                  </a:gsLst>
                  <a:lin ang="5400000" scaled="0"/>
                </a:gradFill>
                <a:latin typeface="Arial Unicode MS"/>
                <a:ea typeface="Arial Unicode MS"/>
                <a:cs typeface="Arial Unicode MS"/>
                <a:sym typeface="Arial Unicode MS"/>
              </a:defRPr>
            </a:pPr>
            <a:r>
              <a:t>इलेक्ट्रोनिक, पीपीटी आदि के प्रयोग को प्रोत्साहन</a:t>
            </a:r>
            <a:r>
              <a:rPr>
                <a:solidFill>
                  <a:srgbClr val="434343"/>
                </a:solidFill>
              </a:rPr>
              <a:t>।</a:t>
            </a:r>
          </a:p>
          <a:p>
            <a:pPr>
              <a:defRPr sz="1800">
                <a:gradFill flip="none" rotWithShape="1">
                  <a:gsLst>
                    <a:gs pos="0">
                      <a:srgbClr val="1A4166"/>
                    </a:gs>
                    <a:gs pos="78000">
                      <a:srgbClr val="528FCF"/>
                    </a:gs>
                    <a:gs pos="100000">
                      <a:srgbClr val="EFF4FA"/>
                    </a:gs>
                  </a:gsLst>
                  <a:lin ang="5400000" scaled="0"/>
                </a:gradFill>
                <a:latin typeface="Arial Unicode MS"/>
                <a:ea typeface="Arial Unicode MS"/>
                <a:cs typeface="Arial Unicode MS"/>
                <a:sym typeface="Arial Unicode MS"/>
              </a:defRPr>
            </a:pPr>
            <a:r>
              <a:t> </a:t>
            </a:r>
          </a:p>
        </p:txBody>
      </p:sp>
      <p:sp>
        <p:nvSpPr>
          <p:cNvPr id="148" name="TextBox 24"/>
          <p:cNvSpPr txBox="1"/>
          <p:nvPr/>
        </p:nvSpPr>
        <p:spPr>
          <a:xfrm>
            <a:off x="1417319" y="3638551"/>
            <a:ext cx="7528560" cy="701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just">
              <a:defRPr sz="1800">
                <a:gradFill flip="none" rotWithShape="1">
                  <a:gsLst>
                    <a:gs pos="0">
                      <a:srgbClr val="1A4166"/>
                    </a:gs>
                    <a:gs pos="78000">
                      <a:srgbClr val="528FCF"/>
                    </a:gs>
                    <a:gs pos="100000">
                      <a:srgbClr val="EFF4FA"/>
                    </a:gs>
                  </a:gsLst>
                  <a:lin ang="5400000" scaled="0"/>
                </a:gradFill>
                <a:latin typeface="Arial Unicode MS"/>
                <a:ea typeface="Arial Unicode MS"/>
                <a:cs typeface="Arial Unicode MS"/>
                <a:sym typeface="Arial Unicode MS"/>
              </a:defRPr>
            </a:pPr>
            <a:endParaRPr/>
          </a:p>
          <a:p>
            <a:pPr algn="just">
              <a:defRPr sz="1800">
                <a:gradFill flip="none" rotWithShape="1">
                  <a:gsLst>
                    <a:gs pos="0">
                      <a:srgbClr val="1A4166"/>
                    </a:gs>
                    <a:gs pos="78000">
                      <a:srgbClr val="528FCF"/>
                    </a:gs>
                    <a:gs pos="100000">
                      <a:srgbClr val="EFF4FA"/>
                    </a:gs>
                  </a:gsLst>
                  <a:lin ang="5400000" scaled="0"/>
                </a:gradFill>
                <a:latin typeface="Arial Unicode MS"/>
                <a:ea typeface="Arial Unicode MS"/>
                <a:cs typeface="Arial Unicode MS"/>
                <a:sym typeface="Arial Unicode MS"/>
              </a:defRPr>
            </a:pPr>
            <a:r>
              <a:t>अध्यापन मात्र पुस्तकीय ज्ञान तक सीमित नहीं, अपितु व्यावहारिक प्रयोग पर बल</a:t>
            </a:r>
            <a:r>
              <a:rPr>
                <a:solidFill>
                  <a:srgbClr val="434343"/>
                </a:solidFill>
              </a:rPr>
              <a:t>।</a:t>
            </a: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14="http://schemas.microsoft.com/office/drawing/2010/main" xmlns:m="http://schemas.openxmlformats.org/officeDocument/2006/math"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 name="Rounded Rectangle 5"/>
          <p:cNvGrpSpPr/>
          <p:nvPr/>
        </p:nvGrpSpPr>
        <p:grpSpPr>
          <a:xfrm>
            <a:off x="1905000" y="214627"/>
            <a:ext cx="5410200" cy="599440"/>
            <a:chOff x="0" y="-1"/>
            <a:chExt cx="5410200" cy="599438"/>
          </a:xfrm>
        </p:grpSpPr>
        <p:sp>
          <p:nvSpPr>
            <p:cNvPr id="150" name="Rounded Rectangle"/>
            <p:cNvSpPr/>
            <p:nvPr/>
          </p:nvSpPr>
          <p:spPr>
            <a:xfrm>
              <a:off x="0" y="71120"/>
              <a:ext cx="5410200" cy="457202"/>
            </a:xfrm>
            <a:prstGeom prst="roundRect">
              <a:avLst>
                <a:gd name="adj" fmla="val 16667"/>
              </a:avLst>
            </a:prstGeom>
            <a:gradFill flip="none" rotWithShape="1">
              <a:gsLst>
                <a:gs pos="0">
                  <a:srgbClr val="FFC79E"/>
                </a:gs>
                <a:gs pos="25000">
                  <a:srgbClr val="FFCCA8"/>
                </a:gs>
                <a:gs pos="100000">
                  <a:srgbClr val="FFE8DA"/>
                </a:gs>
              </a:gsLst>
              <a:lin ang="16200000" scaled="0"/>
            </a:gradFill>
            <a:ln w="9525" cap="flat">
              <a:solidFill>
                <a:schemeClr val="accent1"/>
              </a:solidFill>
              <a:prstDash val="solid"/>
              <a:round/>
            </a:ln>
            <a:effectLst>
              <a:outerShdw blurRad="63500" dist="38100" dir="5400000" rotWithShape="0">
                <a:srgbClr val="000000">
                  <a:alpha val="40000"/>
                </a:srgbClr>
              </a:outerShdw>
            </a:effectLst>
          </p:spPr>
          <p:txBody>
            <a:bodyPr wrap="square" lIns="45718" tIns="45718" rIns="45718" bIns="45718" numCol="1" anchor="ctr">
              <a:noAutofit/>
            </a:bodyPr>
            <a:lstStyle/>
            <a:p>
              <a:pPr algn="ctr">
                <a:defRPr sz="3000" cap="all">
                  <a:ln w="9000" cap="flat">
                    <a:solidFill>
                      <a:srgbClr val="322E2C"/>
                    </a:solidFill>
                    <a:prstDash val="solid"/>
                    <a:round/>
                  </a:ln>
                  <a:gradFill flip="none" rotWithShape="1">
                    <a:gsLst>
                      <a:gs pos="0">
                        <a:srgbClr val="231D1B"/>
                      </a:gs>
                      <a:gs pos="43000">
                        <a:srgbClr val="493D38"/>
                      </a:gs>
                      <a:gs pos="48000">
                        <a:srgbClr val="443834"/>
                      </a:gs>
                      <a:gs pos="100000">
                        <a:srgbClr val="231D1B"/>
                      </a:gs>
                    </a:gsLst>
                    <a:lin ang="5400000" scaled="0"/>
                  </a:gradFill>
                  <a:latin typeface="Arial Unicode MS"/>
                  <a:ea typeface="Arial Unicode MS"/>
                  <a:cs typeface="Arial Unicode MS"/>
                  <a:sym typeface="Arial Unicode MS"/>
                </a:defRPr>
              </a:pPr>
              <a:endParaRPr/>
            </a:p>
          </p:txBody>
        </p:sp>
        <p:sp>
          <p:nvSpPr>
            <p:cNvPr id="151" name="छात्राओं का संख्यात्मक विवरण"/>
            <p:cNvSpPr txBox="1"/>
            <p:nvPr/>
          </p:nvSpPr>
          <p:spPr>
            <a:xfrm>
              <a:off x="72800" y="-2"/>
              <a:ext cx="5264599" cy="5994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3000" cap="all">
                  <a:ln w="9000" cap="flat">
                    <a:solidFill>
                      <a:srgbClr val="322E2C"/>
                    </a:solidFill>
                    <a:prstDash val="solid"/>
                    <a:round/>
                  </a:ln>
                  <a:gradFill flip="none" rotWithShape="1">
                    <a:gsLst>
                      <a:gs pos="0">
                        <a:srgbClr val="231D1B"/>
                      </a:gs>
                      <a:gs pos="43000">
                        <a:srgbClr val="493D38"/>
                      </a:gs>
                      <a:gs pos="48000">
                        <a:srgbClr val="443834"/>
                      </a:gs>
                      <a:gs pos="100000">
                        <a:srgbClr val="231D1B"/>
                      </a:gs>
                    </a:gsLst>
                    <a:lin ang="5400000" scaled="0"/>
                  </a:gradFill>
                  <a:latin typeface="Arial Unicode MS"/>
                  <a:ea typeface="Arial Unicode MS"/>
                  <a:cs typeface="Arial Unicode MS"/>
                  <a:sym typeface="Arial Unicode MS"/>
                </a:defRPr>
              </a:lvl1pPr>
            </a:lstStyle>
            <a:p>
              <a:r>
                <a:t>छात्राओं का संख्यात्मक विवरण </a:t>
              </a:r>
            </a:p>
          </p:txBody>
        </p:sp>
      </p:grpSp>
      <p:sp>
        <p:nvSpPr>
          <p:cNvPr id="153" name="TextBox 1"/>
          <p:cNvSpPr txBox="1"/>
          <p:nvPr/>
        </p:nvSpPr>
        <p:spPr>
          <a:xfrm>
            <a:off x="731519" y="1276350"/>
            <a:ext cx="4099562"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marL="285750" indent="-285750">
              <a:buClr>
                <a:srgbClr val="000000"/>
              </a:buClr>
              <a:buSzPct val="100000"/>
              <a:buFont typeface="Arial Unicode MS"/>
              <a:buChar char="❖"/>
              <a:defRPr>
                <a:solidFill>
                  <a:srgbClr val="000000"/>
                </a:solidFill>
                <a:latin typeface="Arial Unicode MS"/>
                <a:ea typeface="Arial Unicode MS"/>
                <a:cs typeface="Arial Unicode MS"/>
                <a:sym typeface="Arial Unicode MS"/>
              </a:defRPr>
            </a:lvl1pPr>
          </a:lstStyle>
          <a:p>
            <a:r>
              <a:t>बी.ए हिंदी विशेष  </a:t>
            </a:r>
          </a:p>
        </p:txBody>
      </p:sp>
      <p:sp>
        <p:nvSpPr>
          <p:cNvPr id="154" name="TextBox 7"/>
          <p:cNvSpPr txBox="1"/>
          <p:nvPr/>
        </p:nvSpPr>
        <p:spPr>
          <a:xfrm>
            <a:off x="733267" y="2825439"/>
            <a:ext cx="3707927"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marL="285750" indent="-285750">
              <a:buClr>
                <a:srgbClr val="000000"/>
              </a:buClr>
              <a:buSzPct val="100000"/>
              <a:buFont typeface="Arial Unicode MS"/>
              <a:buChar char="❖"/>
              <a:defRPr>
                <a:solidFill>
                  <a:srgbClr val="000000"/>
                </a:solidFill>
                <a:latin typeface="Arial Unicode MS"/>
                <a:ea typeface="Arial Unicode MS"/>
                <a:cs typeface="Arial Unicode MS"/>
                <a:sym typeface="Arial Unicode MS"/>
              </a:defRPr>
            </a:lvl1pPr>
          </a:lstStyle>
          <a:p>
            <a:r>
              <a:t>एम.ए. हिंदी  </a:t>
            </a:r>
          </a:p>
        </p:txBody>
      </p:sp>
      <p:graphicFrame>
        <p:nvGraphicFramePr>
          <p:cNvPr id="155" name="Table 2"/>
          <p:cNvGraphicFramePr/>
          <p:nvPr>
            <p:extLst>
              <p:ext uri="{D42A27DB-BD31-4B8C-83A1-F6EECF244321}">
                <p14:modId xmlns:p14="http://schemas.microsoft.com/office/powerpoint/2010/main" val="3604657124"/>
              </p:ext>
            </p:extLst>
          </p:nvPr>
        </p:nvGraphicFramePr>
        <p:xfrm>
          <a:off x="763774" y="1728977"/>
          <a:ext cx="3329678" cy="914400"/>
        </p:xfrm>
        <a:graphic>
          <a:graphicData uri="http://schemas.openxmlformats.org/drawingml/2006/table">
            <a:tbl>
              <a:tblPr firstCol="1">
                <a:tableStyleId>{4C3C2611-4C71-4FC5-86AE-919BDF0F9419}</a:tableStyleId>
              </a:tblPr>
              <a:tblGrid>
                <a:gridCol w="1217575">
                  <a:extLst>
                    <a:ext uri="{9D8B030D-6E8A-4147-A177-3AD203B41FA5}">
                      <a16:colId xmlns:a16="http://schemas.microsoft.com/office/drawing/2014/main" val="20000"/>
                    </a:ext>
                  </a:extLst>
                </a:gridCol>
                <a:gridCol w="1070034">
                  <a:extLst>
                    <a:ext uri="{9D8B030D-6E8A-4147-A177-3AD203B41FA5}">
                      <a16:colId xmlns:a16="http://schemas.microsoft.com/office/drawing/2014/main" val="20001"/>
                    </a:ext>
                  </a:extLst>
                </a:gridCol>
                <a:gridCol w="1042069">
                  <a:extLst>
                    <a:ext uri="{9D8B030D-6E8A-4147-A177-3AD203B41FA5}">
                      <a16:colId xmlns:a16="http://schemas.microsoft.com/office/drawing/2014/main" val="20002"/>
                    </a:ext>
                  </a:extLst>
                </a:gridCol>
              </a:tblGrid>
              <a:tr h="304800">
                <a:tc>
                  <a:txBody>
                    <a:bodyPr/>
                    <a:lstStyle/>
                    <a:p>
                      <a:pPr>
                        <a:lnSpc>
                          <a:spcPct val="115000"/>
                        </a:lnSpc>
                        <a:defRPr sz="1100" b="0">
                          <a:latin typeface="Arial Unicode MS"/>
                          <a:ea typeface="Arial Unicode MS"/>
                          <a:cs typeface="Arial Unicode MS"/>
                          <a:sym typeface="Arial Unicode MS"/>
                        </a:defRPr>
                      </a:pPr>
                      <a:endParaRPr/>
                    </a:p>
                  </a:txBody>
                  <a:tcPr marL="0" marR="0" marT="0" marB="0" horzOverflow="overflow">
                    <a:lnL w="12700">
                      <a:solidFill>
                        <a:schemeClr val="accent1"/>
                      </a:solidFill>
                    </a:lnL>
                    <a:lnR w="12700">
                      <a:solidFill>
                        <a:schemeClr val="accent1"/>
                      </a:solidFill>
                    </a:lnR>
                    <a:lnT w="12700">
                      <a:solidFill>
                        <a:schemeClr val="accent1"/>
                      </a:solidFill>
                    </a:lnT>
                    <a:lnB w="12700">
                      <a:solidFill>
                        <a:schemeClr val="accent1"/>
                      </a:solidFill>
                    </a:lnB>
                  </a:tcPr>
                </a:tc>
                <a:tc>
                  <a:txBody>
                    <a:bodyPr/>
                    <a:lstStyle/>
                    <a:p>
                      <a:pPr>
                        <a:lnSpc>
                          <a:spcPct val="115000"/>
                        </a:lnSpc>
                        <a:defRPr sz="1800" b="0">
                          <a:solidFill>
                            <a:srgbClr val="000000"/>
                          </a:solidFill>
                        </a:defRPr>
                      </a:pPr>
                      <a:r>
                        <a:rPr sz="1100">
                          <a:solidFill>
                            <a:srgbClr val="434343"/>
                          </a:solidFill>
                          <a:latin typeface="Arial Unicode MS"/>
                          <a:ea typeface="Arial Unicode MS"/>
                          <a:cs typeface="Arial Unicode MS"/>
                          <a:sym typeface="Arial Unicode MS"/>
                        </a:rPr>
                        <a:t>तीन वर्षीय पाठ्यक्रम </a:t>
                      </a:r>
                    </a:p>
                  </a:txBody>
                  <a:tcPr marL="0" marR="0" marT="0" marB="0" horzOverflow="overflow">
                    <a:lnL w="12700">
                      <a:solidFill>
                        <a:schemeClr val="accent1"/>
                      </a:solidFill>
                    </a:lnL>
                    <a:lnR w="12700">
                      <a:solidFill>
                        <a:schemeClr val="accent1"/>
                      </a:solidFill>
                    </a:lnR>
                    <a:lnT w="12700">
                      <a:solidFill>
                        <a:schemeClr val="accent1"/>
                      </a:solidFill>
                    </a:lnT>
                    <a:lnB w="12700">
                      <a:solidFill>
                        <a:schemeClr val="accent1"/>
                      </a:solidFill>
                    </a:lnB>
                  </a:tcPr>
                </a:tc>
                <a:tc>
                  <a:txBody>
                    <a:bodyPr/>
                    <a:lstStyle/>
                    <a:p>
                      <a:pPr>
                        <a:lnSpc>
                          <a:spcPct val="115000"/>
                        </a:lnSpc>
                        <a:defRPr sz="1800" b="0">
                          <a:solidFill>
                            <a:srgbClr val="000000"/>
                          </a:solidFill>
                        </a:defRPr>
                      </a:pPr>
                      <a:r>
                        <a:rPr sz="1100">
                          <a:solidFill>
                            <a:srgbClr val="434343"/>
                          </a:solidFill>
                          <a:latin typeface="Arial Unicode MS"/>
                          <a:ea typeface="Arial Unicode MS"/>
                          <a:cs typeface="Arial Unicode MS"/>
                          <a:sym typeface="Arial Unicode MS"/>
                        </a:rPr>
                        <a:t>चार वर्षीय पाठ्यक्रम </a:t>
                      </a:r>
                    </a:p>
                  </a:txBody>
                  <a:tcPr marL="0" marR="0" marT="0" marB="0" horzOverflow="overflow">
                    <a:lnL w="12700">
                      <a:solidFill>
                        <a:schemeClr val="accent1"/>
                      </a:solidFill>
                    </a:lnL>
                    <a:lnR w="12700">
                      <a:solidFill>
                        <a:schemeClr val="accent1"/>
                      </a:solidFill>
                    </a:lnR>
                    <a:lnT w="12700">
                      <a:solidFill>
                        <a:schemeClr val="accent1"/>
                      </a:solidFill>
                    </a:lnT>
                    <a:lnB w="12700">
                      <a:solidFill>
                        <a:schemeClr val="accent1"/>
                      </a:solidFill>
                    </a:lnB>
                  </a:tcPr>
                </a:tc>
                <a:extLst>
                  <a:ext uri="{0D108BD9-81ED-4DB2-BD59-A6C34878D82A}">
                    <a16:rowId xmlns:a16="http://schemas.microsoft.com/office/drawing/2014/main" val="10000"/>
                  </a:ext>
                </a:extLst>
              </a:tr>
              <a:tr h="304800">
                <a:tc>
                  <a:txBody>
                    <a:bodyPr/>
                    <a:lstStyle/>
                    <a:p>
                      <a:pPr>
                        <a:lnSpc>
                          <a:spcPct val="115000"/>
                        </a:lnSpc>
                        <a:defRPr sz="1100" b="0">
                          <a:latin typeface="Arial Unicode MS"/>
                          <a:ea typeface="Arial Unicode MS"/>
                          <a:cs typeface="Arial Unicode MS"/>
                          <a:sym typeface="Arial Unicode MS"/>
                        </a:defRPr>
                      </a:pPr>
                      <a:endParaRPr/>
                    </a:p>
                  </a:txBody>
                  <a:tcPr marL="0" marR="0" marT="0" marB="0" horzOverflow="overflow">
                    <a:lnL w="12700">
                      <a:solidFill>
                        <a:schemeClr val="accent1"/>
                      </a:solidFill>
                    </a:lnL>
                    <a:lnR w="12700">
                      <a:solidFill>
                        <a:schemeClr val="accent1"/>
                      </a:solidFill>
                    </a:lnR>
                    <a:lnT w="12700">
                      <a:solidFill>
                        <a:schemeClr val="accent1"/>
                      </a:solidFill>
                    </a:lnT>
                    <a:lnB w="25400">
                      <a:solidFill>
                        <a:schemeClr val="accent1"/>
                      </a:solidFill>
                    </a:lnB>
                  </a:tcPr>
                </a:tc>
                <a:tc>
                  <a:txBody>
                    <a:bodyPr/>
                    <a:lstStyle/>
                    <a:p>
                      <a:pPr>
                        <a:lnSpc>
                          <a:spcPct val="115000"/>
                        </a:lnSpc>
                        <a:defRPr sz="1800" b="0">
                          <a:solidFill>
                            <a:srgbClr val="000000"/>
                          </a:solidFill>
                        </a:defRPr>
                      </a:pPr>
                      <a:r>
                        <a:rPr sz="1100">
                          <a:solidFill>
                            <a:srgbClr val="434343"/>
                          </a:solidFill>
                          <a:latin typeface="Arial Unicode MS"/>
                          <a:ea typeface="Arial Unicode MS"/>
                          <a:cs typeface="Arial Unicode MS"/>
                          <a:sym typeface="Arial Unicode MS"/>
                        </a:rPr>
                        <a:t> 2023 - 2024</a:t>
                      </a:r>
                    </a:p>
                  </a:txBody>
                  <a:tcPr marL="0" marR="0" marT="0" marB="0" horzOverflow="overflow">
                    <a:lnL w="12700">
                      <a:solidFill>
                        <a:schemeClr val="accent1"/>
                      </a:solidFill>
                    </a:lnL>
                    <a:lnR w="12700">
                      <a:solidFill>
                        <a:schemeClr val="accent1"/>
                      </a:solidFill>
                    </a:lnR>
                    <a:lnT w="12700">
                      <a:solidFill>
                        <a:schemeClr val="accent1"/>
                      </a:solidFill>
                    </a:lnT>
                    <a:lnB w="25400">
                      <a:solidFill>
                        <a:schemeClr val="accent1"/>
                      </a:solidFill>
                    </a:lnB>
                  </a:tcPr>
                </a:tc>
                <a:tc>
                  <a:txBody>
                    <a:bodyPr/>
                    <a:lstStyle/>
                    <a:p>
                      <a:pPr>
                        <a:lnSpc>
                          <a:spcPct val="115000"/>
                        </a:lnSpc>
                        <a:defRPr sz="1800" b="0">
                          <a:solidFill>
                            <a:srgbClr val="000000"/>
                          </a:solidFill>
                        </a:defRPr>
                      </a:pPr>
                      <a:r>
                        <a:rPr sz="1100">
                          <a:solidFill>
                            <a:srgbClr val="434343"/>
                          </a:solidFill>
                          <a:latin typeface="Arial Unicode MS"/>
                          <a:ea typeface="Arial Unicode MS"/>
                          <a:cs typeface="Arial Unicode MS"/>
                          <a:sym typeface="Arial Unicode MS"/>
                        </a:rPr>
                        <a:t>2024 -2025</a:t>
                      </a:r>
                    </a:p>
                  </a:txBody>
                  <a:tcPr marL="0" marR="0" marT="0" marB="0" horzOverflow="overflow">
                    <a:lnL w="12700">
                      <a:solidFill>
                        <a:schemeClr val="accent1"/>
                      </a:solidFill>
                    </a:lnL>
                    <a:lnR w="12700">
                      <a:solidFill>
                        <a:schemeClr val="accent1"/>
                      </a:solidFill>
                    </a:lnR>
                    <a:lnT w="12700">
                      <a:solidFill>
                        <a:schemeClr val="accent1"/>
                      </a:solidFill>
                    </a:lnT>
                    <a:lnB w="25400">
                      <a:solidFill>
                        <a:schemeClr val="accent1"/>
                      </a:solidFill>
                    </a:lnB>
                  </a:tcPr>
                </a:tc>
                <a:extLst>
                  <a:ext uri="{0D108BD9-81ED-4DB2-BD59-A6C34878D82A}">
                    <a16:rowId xmlns:a16="http://schemas.microsoft.com/office/drawing/2014/main" val="10001"/>
                  </a:ext>
                </a:extLst>
              </a:tr>
              <a:tr h="304800">
                <a:tc>
                  <a:txBody>
                    <a:bodyPr/>
                    <a:lstStyle/>
                    <a:p>
                      <a:pPr>
                        <a:lnSpc>
                          <a:spcPct val="115000"/>
                        </a:lnSpc>
                        <a:defRPr sz="1800" b="0">
                          <a:solidFill>
                            <a:srgbClr val="000000"/>
                          </a:solidFill>
                        </a:defRPr>
                      </a:pPr>
                      <a:r>
                        <a:rPr sz="1100">
                          <a:solidFill>
                            <a:srgbClr val="434343"/>
                          </a:solidFill>
                          <a:latin typeface="Arial Unicode MS"/>
                          <a:ea typeface="Arial Unicode MS"/>
                          <a:cs typeface="Arial Unicode MS"/>
                          <a:sym typeface="Arial Unicode MS"/>
                        </a:rPr>
                        <a:t>विद्यार्थियों की संख्या</a:t>
                      </a:r>
                    </a:p>
                  </a:txBody>
                  <a:tcPr marL="0" marR="0" marT="0" marB="0" horzOverflow="overflow">
                    <a:lnL w="12700">
                      <a:solidFill>
                        <a:schemeClr val="accent1"/>
                      </a:solidFill>
                    </a:lnL>
                    <a:lnR w="12700">
                      <a:solidFill>
                        <a:schemeClr val="accent1"/>
                      </a:solidFill>
                    </a:lnR>
                    <a:lnT w="25400">
                      <a:solidFill>
                        <a:schemeClr val="accent1"/>
                      </a:solidFill>
                    </a:lnT>
                    <a:lnB w="12700">
                      <a:solidFill>
                        <a:schemeClr val="accent1"/>
                      </a:solidFill>
                    </a:lnB>
                    <a:solidFill>
                      <a:schemeClr val="accent1">
                        <a:alpha val="20000"/>
                      </a:schemeClr>
                    </a:solidFill>
                  </a:tcPr>
                </a:tc>
                <a:tc>
                  <a:txBody>
                    <a:bodyPr/>
                    <a:lstStyle/>
                    <a:p>
                      <a:pPr>
                        <a:lnSpc>
                          <a:spcPct val="115000"/>
                        </a:lnSpc>
                        <a:defRPr sz="1100" b="0">
                          <a:latin typeface="Arial Unicode MS"/>
                          <a:ea typeface="Arial Unicode MS"/>
                          <a:cs typeface="Arial Unicode MS"/>
                          <a:sym typeface="Arial Unicode MS"/>
                        </a:defRPr>
                      </a:pPr>
                      <a:r>
                        <a:rPr lang="en-US" dirty="0"/>
                        <a:t>70</a:t>
                      </a:r>
                      <a:endParaRPr dirty="0"/>
                    </a:p>
                  </a:txBody>
                  <a:tcPr marL="0" marR="0" marT="0" marB="0" horzOverflow="overflow">
                    <a:lnL w="12700">
                      <a:solidFill>
                        <a:schemeClr val="accent1"/>
                      </a:solidFill>
                    </a:lnL>
                    <a:lnR w="12700">
                      <a:solidFill>
                        <a:schemeClr val="accent1"/>
                      </a:solidFill>
                    </a:lnR>
                    <a:lnT w="25400">
                      <a:solidFill>
                        <a:schemeClr val="accent1"/>
                      </a:solidFill>
                    </a:lnT>
                    <a:lnB w="12700">
                      <a:solidFill>
                        <a:schemeClr val="accent1"/>
                      </a:solidFill>
                    </a:lnB>
                    <a:solidFill>
                      <a:schemeClr val="accent1">
                        <a:alpha val="20000"/>
                      </a:schemeClr>
                    </a:solidFill>
                  </a:tcPr>
                </a:tc>
                <a:tc>
                  <a:txBody>
                    <a:bodyPr/>
                    <a:lstStyle/>
                    <a:p>
                      <a:pPr>
                        <a:lnSpc>
                          <a:spcPct val="115000"/>
                        </a:lnSpc>
                        <a:defRPr sz="1100" b="0">
                          <a:latin typeface="Arial Unicode MS"/>
                          <a:ea typeface="Arial Unicode MS"/>
                          <a:cs typeface="Arial Unicode MS"/>
                          <a:sym typeface="Arial Unicode MS"/>
                        </a:defRPr>
                      </a:pPr>
                      <a:r>
                        <a:rPr lang="en-US" dirty="0"/>
                        <a:t>43</a:t>
                      </a:r>
                      <a:endParaRPr dirty="0"/>
                    </a:p>
                  </a:txBody>
                  <a:tcPr marL="0" marR="0" marT="0" marB="0" horzOverflow="overflow">
                    <a:lnL w="12700">
                      <a:solidFill>
                        <a:schemeClr val="accent1"/>
                      </a:solidFill>
                    </a:lnL>
                    <a:lnR w="12700">
                      <a:solidFill>
                        <a:schemeClr val="accent1"/>
                      </a:solidFill>
                    </a:lnR>
                    <a:lnT w="25400">
                      <a:solidFill>
                        <a:schemeClr val="accent1"/>
                      </a:solidFill>
                    </a:lnT>
                    <a:lnB w="12700">
                      <a:solidFill>
                        <a:schemeClr val="accent1"/>
                      </a:solidFill>
                    </a:lnB>
                    <a:solidFill>
                      <a:schemeClr val="accent1">
                        <a:alpha val="20000"/>
                      </a:schemeClr>
                    </a:solidFill>
                  </a:tcPr>
                </a:tc>
                <a:extLst>
                  <a:ext uri="{0D108BD9-81ED-4DB2-BD59-A6C34878D82A}">
                    <a16:rowId xmlns:a16="http://schemas.microsoft.com/office/drawing/2014/main" val="10002"/>
                  </a:ext>
                </a:extLst>
              </a:tr>
            </a:tbl>
          </a:graphicData>
        </a:graphic>
      </p:graphicFrame>
      <p:graphicFrame>
        <p:nvGraphicFramePr>
          <p:cNvPr id="156" name="Table 8"/>
          <p:cNvGraphicFramePr/>
          <p:nvPr>
            <p:extLst>
              <p:ext uri="{D42A27DB-BD31-4B8C-83A1-F6EECF244321}">
                <p14:modId xmlns:p14="http://schemas.microsoft.com/office/powerpoint/2010/main" val="1655835535"/>
              </p:ext>
            </p:extLst>
          </p:nvPr>
        </p:nvGraphicFramePr>
        <p:xfrm>
          <a:off x="792335" y="3222766"/>
          <a:ext cx="3272556" cy="980885"/>
        </p:xfrm>
        <a:graphic>
          <a:graphicData uri="http://schemas.openxmlformats.org/drawingml/2006/table">
            <a:tbl>
              <a:tblPr firstCol="1">
                <a:tableStyleId>{4C3C2611-4C71-4FC5-86AE-919BDF0F9419}</a:tableStyleId>
              </a:tblPr>
              <a:tblGrid>
                <a:gridCol w="1194649">
                  <a:extLst>
                    <a:ext uri="{9D8B030D-6E8A-4147-A177-3AD203B41FA5}">
                      <a16:colId xmlns:a16="http://schemas.microsoft.com/office/drawing/2014/main" val="20000"/>
                    </a:ext>
                  </a:extLst>
                </a:gridCol>
                <a:gridCol w="992540">
                  <a:extLst>
                    <a:ext uri="{9D8B030D-6E8A-4147-A177-3AD203B41FA5}">
                      <a16:colId xmlns:a16="http://schemas.microsoft.com/office/drawing/2014/main" val="20001"/>
                    </a:ext>
                  </a:extLst>
                </a:gridCol>
                <a:gridCol w="1085367">
                  <a:extLst>
                    <a:ext uri="{9D8B030D-6E8A-4147-A177-3AD203B41FA5}">
                      <a16:colId xmlns:a16="http://schemas.microsoft.com/office/drawing/2014/main" val="20002"/>
                    </a:ext>
                  </a:extLst>
                </a:gridCol>
              </a:tblGrid>
              <a:tr h="304800">
                <a:tc>
                  <a:txBody>
                    <a:bodyPr/>
                    <a:lstStyle/>
                    <a:p>
                      <a:pPr>
                        <a:lnSpc>
                          <a:spcPct val="115000"/>
                        </a:lnSpc>
                        <a:defRPr sz="1100" b="0">
                          <a:latin typeface="Arial Unicode MS"/>
                          <a:ea typeface="Arial Unicode MS"/>
                          <a:cs typeface="Arial Unicode MS"/>
                          <a:sym typeface="Arial Unicode MS"/>
                        </a:defRPr>
                      </a:pPr>
                      <a:endParaRPr/>
                    </a:p>
                  </a:txBody>
                  <a:tcPr marL="0" marR="0" marT="0" marB="0" anchor="ctr" horzOverflow="overflow">
                    <a:lnL w="12700">
                      <a:solidFill>
                        <a:schemeClr val="accent1"/>
                      </a:solidFill>
                    </a:lnL>
                    <a:lnR w="12700">
                      <a:solidFill>
                        <a:schemeClr val="accent1"/>
                      </a:solidFill>
                    </a:lnR>
                    <a:lnT w="12700">
                      <a:solidFill>
                        <a:schemeClr val="accent1"/>
                      </a:solidFill>
                    </a:lnT>
                    <a:lnB w="12700">
                      <a:solidFill>
                        <a:schemeClr val="accent1"/>
                      </a:solidFill>
                    </a:lnB>
                  </a:tcPr>
                </a:tc>
                <a:tc>
                  <a:txBody>
                    <a:bodyPr/>
                    <a:lstStyle/>
                    <a:p>
                      <a:pPr>
                        <a:lnSpc>
                          <a:spcPct val="115000"/>
                        </a:lnSpc>
                        <a:defRPr sz="1800" b="0">
                          <a:solidFill>
                            <a:srgbClr val="000000"/>
                          </a:solidFill>
                        </a:defRPr>
                      </a:pPr>
                      <a:r>
                        <a:rPr sz="1100">
                          <a:solidFill>
                            <a:srgbClr val="434343"/>
                          </a:solidFill>
                          <a:latin typeface="Arial Unicode MS"/>
                          <a:ea typeface="Arial Unicode MS"/>
                          <a:cs typeface="Arial Unicode MS"/>
                          <a:sym typeface="Arial Unicode MS"/>
                        </a:rPr>
                        <a:t>तीन वर्षीय पाठ्यक्रम </a:t>
                      </a:r>
                    </a:p>
                  </a:txBody>
                  <a:tcPr marL="0" marR="0" marT="0" marB="0" anchor="ctr" horzOverflow="overflow">
                    <a:lnL w="12700">
                      <a:solidFill>
                        <a:schemeClr val="accent1"/>
                      </a:solidFill>
                    </a:lnL>
                    <a:lnR w="12700">
                      <a:solidFill>
                        <a:schemeClr val="accent1"/>
                      </a:solidFill>
                    </a:lnR>
                    <a:lnT w="12700">
                      <a:solidFill>
                        <a:schemeClr val="accent1"/>
                      </a:solidFill>
                    </a:lnT>
                    <a:lnB w="12700">
                      <a:solidFill>
                        <a:schemeClr val="accent1"/>
                      </a:solidFill>
                    </a:lnB>
                  </a:tcPr>
                </a:tc>
                <a:tc>
                  <a:txBody>
                    <a:bodyPr/>
                    <a:lstStyle/>
                    <a:p>
                      <a:pPr>
                        <a:lnSpc>
                          <a:spcPct val="115000"/>
                        </a:lnSpc>
                        <a:defRPr sz="1800" b="0">
                          <a:solidFill>
                            <a:srgbClr val="000000"/>
                          </a:solidFill>
                        </a:defRPr>
                      </a:pPr>
                      <a:r>
                        <a:rPr sz="1100">
                          <a:solidFill>
                            <a:srgbClr val="434343"/>
                          </a:solidFill>
                          <a:latin typeface="Arial Unicode MS"/>
                          <a:ea typeface="Arial Unicode MS"/>
                          <a:cs typeface="Arial Unicode MS"/>
                          <a:sym typeface="Arial Unicode MS"/>
                        </a:rPr>
                        <a:t>चार वर्षीय पाठ्यक्रम </a:t>
                      </a:r>
                    </a:p>
                  </a:txBody>
                  <a:tcPr marL="0" marR="0" marT="0" marB="0" anchor="ctr" horzOverflow="overflow">
                    <a:lnL w="12700">
                      <a:solidFill>
                        <a:schemeClr val="accent1"/>
                      </a:solidFill>
                    </a:lnL>
                    <a:lnR w="12700">
                      <a:solidFill>
                        <a:schemeClr val="accent1"/>
                      </a:solidFill>
                    </a:lnR>
                    <a:lnT w="12700">
                      <a:solidFill>
                        <a:schemeClr val="accent1"/>
                      </a:solidFill>
                    </a:lnT>
                    <a:lnB w="12700">
                      <a:solidFill>
                        <a:schemeClr val="accent1"/>
                      </a:solidFill>
                    </a:lnB>
                  </a:tcPr>
                </a:tc>
                <a:extLst>
                  <a:ext uri="{0D108BD9-81ED-4DB2-BD59-A6C34878D82A}">
                    <a16:rowId xmlns:a16="http://schemas.microsoft.com/office/drawing/2014/main" val="10000"/>
                  </a:ext>
                </a:extLst>
              </a:tr>
              <a:tr h="304800">
                <a:tc>
                  <a:txBody>
                    <a:bodyPr/>
                    <a:lstStyle/>
                    <a:p>
                      <a:pPr>
                        <a:lnSpc>
                          <a:spcPct val="115000"/>
                        </a:lnSpc>
                        <a:defRPr sz="1100" b="0">
                          <a:latin typeface="Arial Unicode MS"/>
                          <a:ea typeface="Arial Unicode MS"/>
                          <a:cs typeface="Arial Unicode MS"/>
                          <a:sym typeface="Arial Unicode MS"/>
                        </a:defRPr>
                      </a:pPr>
                      <a:endParaRPr/>
                    </a:p>
                  </a:txBody>
                  <a:tcPr marL="0" marR="0" marT="0" marB="0" anchor="ctr" horzOverflow="overflow">
                    <a:lnL w="12700">
                      <a:solidFill>
                        <a:schemeClr val="accent1"/>
                      </a:solidFill>
                    </a:lnL>
                    <a:lnR w="12700">
                      <a:solidFill>
                        <a:schemeClr val="accent1"/>
                      </a:solidFill>
                    </a:lnR>
                    <a:lnT w="12700">
                      <a:solidFill>
                        <a:schemeClr val="accent1"/>
                      </a:solidFill>
                    </a:lnT>
                    <a:lnB w="25400">
                      <a:solidFill>
                        <a:schemeClr val="accent1"/>
                      </a:solidFill>
                    </a:lnB>
                  </a:tcPr>
                </a:tc>
                <a:tc>
                  <a:txBody>
                    <a:bodyPr/>
                    <a:lstStyle/>
                    <a:p>
                      <a:pPr>
                        <a:lnSpc>
                          <a:spcPct val="115000"/>
                        </a:lnSpc>
                        <a:defRPr sz="1800" b="0">
                          <a:solidFill>
                            <a:srgbClr val="000000"/>
                          </a:solidFill>
                        </a:defRPr>
                      </a:pPr>
                      <a:r>
                        <a:rPr sz="1100" b="1">
                          <a:solidFill>
                            <a:srgbClr val="434343"/>
                          </a:solidFill>
                          <a:sym typeface="Arial"/>
                        </a:rPr>
                        <a:t> 2023 - 2024</a:t>
                      </a:r>
                    </a:p>
                  </a:txBody>
                  <a:tcPr marL="0" marR="0" marT="0" marB="0" anchor="ctr" horzOverflow="overflow">
                    <a:lnL w="12700">
                      <a:solidFill>
                        <a:schemeClr val="accent1"/>
                      </a:solidFill>
                    </a:lnL>
                    <a:lnR w="12700">
                      <a:solidFill>
                        <a:schemeClr val="accent1"/>
                      </a:solidFill>
                    </a:lnR>
                    <a:lnT w="12700">
                      <a:solidFill>
                        <a:schemeClr val="accent1"/>
                      </a:solidFill>
                    </a:lnT>
                    <a:lnB w="25400">
                      <a:solidFill>
                        <a:schemeClr val="accent1"/>
                      </a:solidFill>
                    </a:lnB>
                  </a:tcPr>
                </a:tc>
                <a:tc>
                  <a:txBody>
                    <a:bodyPr/>
                    <a:lstStyle/>
                    <a:p>
                      <a:pPr>
                        <a:lnSpc>
                          <a:spcPct val="115000"/>
                        </a:lnSpc>
                        <a:defRPr sz="1800" b="0">
                          <a:solidFill>
                            <a:srgbClr val="000000"/>
                          </a:solidFill>
                        </a:defRPr>
                      </a:pPr>
                      <a:r>
                        <a:rPr sz="1100" b="1">
                          <a:solidFill>
                            <a:srgbClr val="434343"/>
                          </a:solidFill>
                          <a:sym typeface="Arial"/>
                        </a:rPr>
                        <a:t>2024 - 2025</a:t>
                      </a:r>
                    </a:p>
                  </a:txBody>
                  <a:tcPr marL="0" marR="0" marT="0" marB="0" anchor="ctr" horzOverflow="overflow">
                    <a:lnL w="12700">
                      <a:solidFill>
                        <a:schemeClr val="accent1"/>
                      </a:solidFill>
                    </a:lnL>
                    <a:lnR w="12700">
                      <a:solidFill>
                        <a:schemeClr val="accent1"/>
                      </a:solidFill>
                    </a:lnR>
                    <a:lnT w="12700">
                      <a:solidFill>
                        <a:schemeClr val="accent1"/>
                      </a:solidFill>
                    </a:lnT>
                    <a:lnB w="25400">
                      <a:solidFill>
                        <a:schemeClr val="accent1"/>
                      </a:solidFill>
                    </a:lnB>
                  </a:tcPr>
                </a:tc>
                <a:extLst>
                  <a:ext uri="{0D108BD9-81ED-4DB2-BD59-A6C34878D82A}">
                    <a16:rowId xmlns:a16="http://schemas.microsoft.com/office/drawing/2014/main" val="10001"/>
                  </a:ext>
                </a:extLst>
              </a:tr>
              <a:tr h="304800">
                <a:tc>
                  <a:txBody>
                    <a:bodyPr/>
                    <a:lstStyle/>
                    <a:p>
                      <a:pPr>
                        <a:lnSpc>
                          <a:spcPct val="115000"/>
                        </a:lnSpc>
                        <a:defRPr sz="1800" b="0">
                          <a:solidFill>
                            <a:srgbClr val="000000"/>
                          </a:solidFill>
                        </a:defRPr>
                      </a:pPr>
                      <a:r>
                        <a:rPr sz="1100">
                          <a:solidFill>
                            <a:srgbClr val="434343"/>
                          </a:solidFill>
                          <a:latin typeface="Arial Unicode MS"/>
                          <a:ea typeface="Arial Unicode MS"/>
                          <a:cs typeface="Arial Unicode MS"/>
                          <a:sym typeface="Arial Unicode MS"/>
                        </a:rPr>
                        <a:t>विद्यार्थियों की संख्या </a:t>
                      </a:r>
                    </a:p>
                  </a:txBody>
                  <a:tcPr marL="0" marR="0" marT="0" marB="0" anchor="ctr" horzOverflow="overflow">
                    <a:lnL w="12700">
                      <a:solidFill>
                        <a:schemeClr val="accent1"/>
                      </a:solidFill>
                    </a:lnL>
                    <a:lnR w="12700">
                      <a:solidFill>
                        <a:schemeClr val="accent1"/>
                      </a:solidFill>
                    </a:lnR>
                    <a:lnT w="25400">
                      <a:solidFill>
                        <a:schemeClr val="accent1"/>
                      </a:solidFill>
                    </a:lnT>
                    <a:lnB w="12700">
                      <a:solidFill>
                        <a:schemeClr val="accent1"/>
                      </a:solidFill>
                    </a:lnB>
                    <a:solidFill>
                      <a:schemeClr val="accent1">
                        <a:alpha val="20000"/>
                      </a:schemeClr>
                    </a:solidFill>
                  </a:tcPr>
                </a:tc>
                <a:tc>
                  <a:txBody>
                    <a:bodyPr/>
                    <a:lstStyle/>
                    <a:p>
                      <a:pPr>
                        <a:lnSpc>
                          <a:spcPct val="115000"/>
                        </a:lnSpc>
                        <a:defRPr sz="1100" b="0">
                          <a:sym typeface="Arial"/>
                        </a:defRPr>
                      </a:pPr>
                      <a:r>
                        <a:rPr lang="en-US" dirty="0"/>
                        <a:t>11</a:t>
                      </a:r>
                      <a:endParaRPr dirty="0"/>
                    </a:p>
                  </a:txBody>
                  <a:tcPr marL="0" marR="0" marT="0" marB="0" anchor="ctr" horzOverflow="overflow">
                    <a:lnL w="12700">
                      <a:solidFill>
                        <a:schemeClr val="accent1"/>
                      </a:solidFill>
                    </a:lnL>
                    <a:lnR w="12700">
                      <a:solidFill>
                        <a:schemeClr val="accent1"/>
                      </a:solidFill>
                    </a:lnR>
                    <a:lnT w="25400">
                      <a:solidFill>
                        <a:schemeClr val="accent1"/>
                      </a:solidFill>
                    </a:lnT>
                    <a:lnB w="12700">
                      <a:solidFill>
                        <a:schemeClr val="accent1"/>
                      </a:solidFill>
                    </a:lnB>
                    <a:solidFill>
                      <a:schemeClr val="accent1">
                        <a:alpha val="20000"/>
                      </a:schemeClr>
                    </a:solidFill>
                  </a:tcPr>
                </a:tc>
                <a:tc>
                  <a:txBody>
                    <a:bodyPr/>
                    <a:lstStyle/>
                    <a:p>
                      <a:pPr>
                        <a:lnSpc>
                          <a:spcPct val="115000"/>
                        </a:lnSpc>
                        <a:defRPr sz="1100" b="0">
                          <a:sym typeface="Arial"/>
                        </a:defRPr>
                      </a:pPr>
                      <a:r>
                        <a:rPr lang="en-US" dirty="0"/>
                        <a:t>11</a:t>
                      </a:r>
                      <a:endParaRPr dirty="0"/>
                    </a:p>
                  </a:txBody>
                  <a:tcPr marL="0" marR="0" marT="0" marB="0" anchor="ctr" horzOverflow="overflow">
                    <a:lnL w="12700">
                      <a:solidFill>
                        <a:schemeClr val="accent1"/>
                      </a:solidFill>
                    </a:lnL>
                    <a:lnR w="12700">
                      <a:solidFill>
                        <a:schemeClr val="accent1"/>
                      </a:solidFill>
                    </a:lnR>
                    <a:lnT w="25400">
                      <a:solidFill>
                        <a:schemeClr val="accent1"/>
                      </a:solidFill>
                    </a:lnT>
                    <a:lnB w="12700">
                      <a:solidFill>
                        <a:schemeClr val="accent1"/>
                      </a:solidFill>
                    </a:lnB>
                    <a:solidFill>
                      <a:schemeClr val="accent1">
                        <a:alpha val="20000"/>
                      </a:schemeClr>
                    </a:solidFill>
                  </a:tcPr>
                </a:tc>
                <a:extLst>
                  <a:ext uri="{0D108BD9-81ED-4DB2-BD59-A6C34878D82A}">
                    <a16:rowId xmlns:a16="http://schemas.microsoft.com/office/drawing/2014/main" val="10002"/>
                  </a:ext>
                </a:extLst>
              </a:tr>
            </a:tbl>
          </a:graphicData>
        </a:graphic>
      </p:graphicFrame>
      <p:graphicFrame>
        <p:nvGraphicFramePr>
          <p:cNvPr id="157" name="Chart 3"/>
          <p:cNvGraphicFramePr/>
          <p:nvPr/>
        </p:nvGraphicFramePr>
        <p:xfrm>
          <a:off x="5346892" y="1041448"/>
          <a:ext cx="3235424" cy="176546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8" name="Chart 4"/>
          <p:cNvGraphicFramePr/>
          <p:nvPr/>
        </p:nvGraphicFramePr>
        <p:xfrm>
          <a:off x="5418253" y="2945423"/>
          <a:ext cx="3113262" cy="158784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14="http://schemas.microsoft.com/office/drawing/2010/main" xmlns:m="http://schemas.openxmlformats.org/officeDocument/2006/math" xmlns="">
      <p:transition spd="slow">
        <p:fade/>
      </p:transition>
    </mc:Fallback>
  </mc:AlternateContent>
</p:sld>
</file>

<file path=ppt/theme/theme1.xml><?xml version="1.0" encoding="utf-8"?>
<a:theme xmlns:a="http://schemas.openxmlformats.org/drawingml/2006/main" name="Perdita template">
  <a:themeElements>
    <a:clrScheme name="Perdita template">
      <a:dk1>
        <a:srgbClr val="434343"/>
      </a:dk1>
      <a:lt1>
        <a:srgbClr val="FF9E00"/>
      </a:lt1>
      <a:dk2>
        <a:srgbClr val="A7A7A7"/>
      </a:dk2>
      <a:lt2>
        <a:srgbClr val="535353"/>
      </a:lt2>
      <a:accent1>
        <a:srgbClr val="FF9E00"/>
      </a:accent1>
      <a:accent2>
        <a:srgbClr val="FF6F00"/>
      </a:accent2>
      <a:accent3>
        <a:srgbClr val="8A827D"/>
      </a:accent3>
      <a:accent4>
        <a:srgbClr val="443F3D"/>
      </a:accent4>
      <a:accent5>
        <a:srgbClr val="A0BEDA"/>
      </a:accent5>
      <a:accent6>
        <a:srgbClr val="5E86AC"/>
      </a:accent6>
      <a:hlink>
        <a:srgbClr val="0000FF"/>
      </a:hlink>
      <a:folHlink>
        <a:srgbClr val="FF00FF"/>
      </a:folHlink>
    </a:clrScheme>
    <a:fontScheme name="Perdita template">
      <a:majorFont>
        <a:latin typeface="Arial"/>
        <a:ea typeface="Arial"/>
        <a:cs typeface="Arial"/>
      </a:majorFont>
      <a:minorFont>
        <a:latin typeface="Helvetica"/>
        <a:ea typeface="Helvetica"/>
        <a:cs typeface="Helvetica"/>
      </a:minorFont>
    </a:fontScheme>
    <a:fmtScheme name="Perdita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38100" dir="5400000" rotWithShape="0">
              <a:srgbClr val="000000">
                <a:alpha val="40000"/>
              </a:srgbClr>
            </a:outerShdw>
          </a:effectLst>
        </a:effectStyle>
        <a:effectStyle>
          <a:effectLst>
            <a:outerShdw blurRad="63500" dist="38100" dir="5400000" rotWithShape="0">
              <a:srgbClr val="000000">
                <a:alpha val="40000"/>
              </a:srgbClr>
            </a:outerShdw>
          </a:effectLst>
        </a:effectStyle>
        <a:effectStyle>
          <a:effectLst>
            <a:outerShdw blurRad="63500" dist="38100" dir="5400000" rotWithShape="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a:solidFill>
            <a:schemeClr val="accent1"/>
          </a:solidFill>
          <a:prstDash val="solid"/>
          <a:round/>
        </a:ln>
        <a:effectLst>
          <a:outerShdw blurRad="63500" dist="38100" dir="5400000" rotWithShape="0">
            <a:srgbClr val="000000">
              <a:alpha val="40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434343"/>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63500" dist="38100" dir="5400000" rotWithShape="0">
            <a:srgbClr val="000000">
              <a:alpha val="4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434343"/>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Perdita template">
  <a:themeElements>
    <a:clrScheme name="Perdita template">
      <a:dk1>
        <a:srgbClr val="000000"/>
      </a:dk1>
      <a:lt1>
        <a:srgbClr val="FFFFFF"/>
      </a:lt1>
      <a:dk2>
        <a:srgbClr val="A7A7A7"/>
      </a:dk2>
      <a:lt2>
        <a:srgbClr val="535353"/>
      </a:lt2>
      <a:accent1>
        <a:srgbClr val="FF9E00"/>
      </a:accent1>
      <a:accent2>
        <a:srgbClr val="FF6F00"/>
      </a:accent2>
      <a:accent3>
        <a:srgbClr val="8A827D"/>
      </a:accent3>
      <a:accent4>
        <a:srgbClr val="443F3D"/>
      </a:accent4>
      <a:accent5>
        <a:srgbClr val="A0BEDA"/>
      </a:accent5>
      <a:accent6>
        <a:srgbClr val="5E86AC"/>
      </a:accent6>
      <a:hlink>
        <a:srgbClr val="0000FF"/>
      </a:hlink>
      <a:folHlink>
        <a:srgbClr val="FF00FF"/>
      </a:folHlink>
    </a:clrScheme>
    <a:fontScheme name="Perdita template">
      <a:majorFont>
        <a:latin typeface="Arial"/>
        <a:ea typeface="Arial"/>
        <a:cs typeface="Arial"/>
      </a:majorFont>
      <a:minorFont>
        <a:latin typeface="Helvetica"/>
        <a:ea typeface="Helvetica"/>
        <a:cs typeface="Helvetica"/>
      </a:minorFont>
    </a:fontScheme>
    <a:fmtScheme name="Perdita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38100" dir="5400000" rotWithShape="0">
              <a:srgbClr val="000000">
                <a:alpha val="40000"/>
              </a:srgbClr>
            </a:outerShdw>
          </a:effectLst>
        </a:effectStyle>
        <a:effectStyle>
          <a:effectLst>
            <a:outerShdw blurRad="63500" dist="38100" dir="5400000" rotWithShape="0">
              <a:srgbClr val="000000">
                <a:alpha val="40000"/>
              </a:srgbClr>
            </a:outerShdw>
          </a:effectLst>
        </a:effectStyle>
        <a:effectStyle>
          <a:effectLst>
            <a:outerShdw blurRad="63500" dist="38100" dir="5400000" rotWithShape="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a:solidFill>
            <a:schemeClr val="accent1"/>
          </a:solidFill>
          <a:prstDash val="solid"/>
          <a:round/>
        </a:ln>
        <a:effectLst>
          <a:outerShdw blurRad="63500" dist="38100" dir="5400000" rotWithShape="0">
            <a:srgbClr val="000000">
              <a:alpha val="40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434343"/>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63500" dist="38100" dir="5400000" rotWithShape="0">
            <a:srgbClr val="000000">
              <a:alpha val="4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434343"/>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72</TotalTime>
  <Words>2147</Words>
  <Application>Microsoft Office PowerPoint</Application>
  <PresentationFormat>On-screen Show (16:9)</PresentationFormat>
  <Paragraphs>414</Paragraphs>
  <Slides>46</Slides>
  <Notes>0</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Perdita template</vt:lpstr>
      <vt:lpstr>PowerPoint Presentation</vt:lpstr>
      <vt:lpstr>PowerPoint Presentation</vt:lpstr>
      <vt:lpstr>विभाग का दृष्टिकोण </vt:lpstr>
      <vt:lpstr>छात्रों का नामांकन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छात्र सहभागिता</vt:lpstr>
      <vt:lpstr>Academic Field Visits </vt:lpstr>
      <vt:lpstr>Student’s participation in Extra Curricular Activities </vt:lpstr>
      <vt:lpstr>शैक्षणिक उपलब्धि प्राप्तकर्ता</vt:lpstr>
      <vt:lpstr>हिंदी अकादमी संगोष्ठी 2024-25</vt:lpstr>
      <vt:lpstr>PowerPoint Presentation</vt:lpstr>
      <vt:lpstr>कविता पाठ प्रतियोगिता</vt:lpstr>
      <vt:lpstr>हिंदी और रूसी साहित्य में मातृभूमि की अवधारणा पर भारत- रूस सम्मेलन </vt:lpstr>
      <vt:lpstr>Inauguration </vt:lpstr>
      <vt:lpstr>पुस्तक प्रदर्शनी</vt:lpstr>
      <vt:lpstr>फोटो प्रदर्शनी</vt:lpstr>
      <vt:lpstr>समाचारों में हिंदी विभाग की चर्चा</vt:lpstr>
      <vt:lpstr>Srijan Activities</vt:lpstr>
      <vt:lpstr>Srijan Activities</vt:lpstr>
      <vt:lpstr>Srijan Activities</vt:lpstr>
      <vt:lpstr>Srijan Activities</vt:lpstr>
      <vt:lpstr>Srijan Activities</vt:lpstr>
      <vt:lpstr>PowerPoint Presentation</vt:lpstr>
      <vt:lpstr>PowerPoint Presentation</vt:lpstr>
      <vt:lpstr>Publications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sharmaabhipragya@gmail.com</cp:lastModifiedBy>
  <cp:revision>6</cp:revision>
  <dcterms:modified xsi:type="dcterms:W3CDTF">2025-05-09T05:17:17Z</dcterms:modified>
</cp:coreProperties>
</file>